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Override PartName="/ppt/slideLayouts/slideLayout44.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notesSlides/notesSlide5.xml" ContentType="application/vnd.openxmlformats-officedocument.presentationml.notesSlide+xml"/>
  <Override PartName="/customXml/itemProps2.xml" ContentType="application/vnd.openxmlformats-officedocument.customXml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p:sldMasterIdLst>
    <p:sldMasterId id="2147483650" r:id="rId4"/>
    <p:sldMasterId id="2147483662" r:id="rId5"/>
    <p:sldMasterId id="2147483674" r:id="rId6"/>
    <p:sldMasterId id="2147483687" r:id="rId7"/>
  </p:sldMasterIdLst>
  <p:notesMasterIdLst>
    <p:notesMasterId r:id="rId30"/>
  </p:notesMasterIdLst>
  <p:handoutMasterIdLst>
    <p:handoutMasterId r:id="rId31"/>
  </p:handoutMasterIdLst>
  <p:sldIdLst>
    <p:sldId id="1057" r:id="rId8"/>
    <p:sldId id="1061" r:id="rId9"/>
    <p:sldId id="1058" r:id="rId10"/>
    <p:sldId id="1059" r:id="rId11"/>
    <p:sldId id="1060" r:id="rId12"/>
    <p:sldId id="1063" r:id="rId13"/>
    <p:sldId id="1064" r:id="rId14"/>
    <p:sldId id="1065" r:id="rId15"/>
    <p:sldId id="1068" r:id="rId16"/>
    <p:sldId id="1067" r:id="rId17"/>
    <p:sldId id="1070" r:id="rId18"/>
    <p:sldId id="1071" r:id="rId19"/>
    <p:sldId id="1072" r:id="rId20"/>
    <p:sldId id="1075" r:id="rId21"/>
    <p:sldId id="1073" r:id="rId22"/>
    <p:sldId id="1081" r:id="rId23"/>
    <p:sldId id="1077" r:id="rId24"/>
    <p:sldId id="1076" r:id="rId25"/>
    <p:sldId id="1079" r:id="rId26"/>
    <p:sldId id="1078" r:id="rId27"/>
    <p:sldId id="1080" r:id="rId28"/>
    <p:sldId id="898" r:id="rId29"/>
  </p:sldIdLst>
  <p:sldSz cx="9144000" cy="5143500" type="screen16x9"/>
  <p:notesSz cx="7099300" cy="10234613"/>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521415D9-36F7-43E2-AB2F-B90AF26B5E84}">
      <p14:sectionLst xmlns:p14="http://schemas.microsoft.com/office/powerpoint/2010/main" xmlns="">
        <p14:section name="默认节" id="{361B3245-C396-4324-B033-DBBA010D3D65}">
          <p14:sldIdLst>
            <p14:sldId id="1057"/>
            <p14:sldId id="1061"/>
            <p14:sldId id="1058"/>
            <p14:sldId id="1059"/>
            <p14:sldId id="1060"/>
            <p14:sldId id="1063"/>
            <p14:sldId id="1064"/>
            <p14:sldId id="1065"/>
            <p14:sldId id="1068"/>
            <p14:sldId id="1067"/>
            <p14:sldId id="1070"/>
            <p14:sldId id="1071"/>
            <p14:sldId id="1072"/>
            <p14:sldId id="1075"/>
            <p14:sldId id="1073"/>
            <p14:sldId id="1081"/>
            <p14:sldId id="1077"/>
            <p14:sldId id="1076"/>
            <p14:sldId id="1079"/>
            <p14:sldId id="1078"/>
            <p14:sldId id="1080"/>
            <p14:sldId id="898"/>
          </p14:sldIdLst>
        </p14:section>
      </p14:sectionLst>
    </p:ext>
    <p:ext uri="{EFAFB233-063F-42B5-8137-9DF3F51BA10A}">
      <p15:sldGuideLst xmlns:p15="http://schemas.microsoft.com/office/powerpoint/2012/main" xmlns="">
        <p15:guide id="1" orient="horz" pos="2037">
          <p15:clr>
            <a:srgbClr val="A4A3A4"/>
          </p15:clr>
        </p15:guide>
        <p15:guide id="2" pos="2882">
          <p15:clr>
            <a:srgbClr val="A4A3A4"/>
          </p15:clr>
        </p15:guide>
        <p15:guide id="3" pos="2309">
          <p15:clr>
            <a:srgbClr val="A4A3A4"/>
          </p15:clr>
        </p15:guide>
        <p15:guide id="4" pos="3444">
          <p15:clr>
            <a:srgbClr val="A4A3A4"/>
          </p15:clr>
        </p15:guide>
        <p15:guide id="5" pos="5547">
          <p15:clr>
            <a:srgbClr val="A4A3A4"/>
          </p15:clr>
        </p15:guide>
        <p15:guide id="6" pos="222">
          <p15:clr>
            <a:srgbClr val="A4A3A4"/>
          </p15:clr>
        </p15:guide>
      </p15:sldGuideLst>
    </p:ext>
    <p:ext uri="{2D200454-40CA-4A62-9FC3-DE9A4176ACB9}">
      <p15:notesGuideLst xmlns:p15="http://schemas.microsoft.com/office/powerpoint/2012/main" xmlns="">
        <p15:guide id="1" orient="horz" pos="3580">
          <p15:clr>
            <a:srgbClr val="A4A3A4"/>
          </p15:clr>
        </p15:guide>
        <p15:guide id="2" pos="223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ys" initials="g(C" lastIdx="11" clrIdx="0">
    <p:extLst>
      <p:ext uri="{19B8F6BF-5375-455C-9EA6-DF929625EA0E}">
        <p15:presenceInfo xmlns:p15="http://schemas.microsoft.com/office/powerpoint/2012/main" xmlns="" userId="gy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D0013"/>
    <a:srgbClr val="E70012"/>
    <a:srgbClr val="5C5C5C"/>
    <a:srgbClr val="C9CACA"/>
    <a:srgbClr val="F49561"/>
    <a:srgbClr val="6DC6C7"/>
    <a:srgbClr val="F29460"/>
    <a:srgbClr val="FFE55F"/>
    <a:srgbClr val="03B8DF"/>
    <a:srgbClr val="EA545D"/>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4400" autoAdjust="0"/>
    <p:restoredTop sz="96118" autoAdjust="0"/>
  </p:normalViewPr>
  <p:slideViewPr>
    <p:cSldViewPr>
      <p:cViewPr>
        <p:scale>
          <a:sx n="125" d="100"/>
          <a:sy n="125" d="100"/>
        </p:scale>
        <p:origin x="156" y="456"/>
      </p:cViewPr>
      <p:guideLst>
        <p:guide orient="horz" pos="2037"/>
        <p:guide pos="2882"/>
        <p:guide pos="2309"/>
        <p:guide pos="3444"/>
        <p:guide pos="5547"/>
        <p:guide pos="222"/>
      </p:guideLst>
    </p:cSldViewPr>
  </p:slideViewPr>
  <p:outlineViewPr>
    <p:cViewPr>
      <p:scale>
        <a:sx n="33" d="100"/>
        <a:sy n="33" d="100"/>
      </p:scale>
      <p:origin x="0" y="3300"/>
    </p:cViewPr>
  </p:outlineViewPr>
  <p:notesTextViewPr>
    <p:cViewPr>
      <p:scale>
        <a:sx n="100" d="100"/>
        <a:sy n="100" d="100"/>
      </p:scale>
      <p:origin x="0" y="0"/>
    </p:cViewPr>
  </p:notesTextViewPr>
  <p:sorterViewPr>
    <p:cViewPr>
      <p:scale>
        <a:sx n="46" d="100"/>
        <a:sy n="46" d="100"/>
      </p:scale>
      <p:origin x="0" y="0"/>
    </p:cViewPr>
  </p:sorterViewPr>
  <p:notesViewPr>
    <p:cSldViewPr>
      <p:cViewPr varScale="1">
        <p:scale>
          <a:sx n="60" d="100"/>
          <a:sy n="60" d="100"/>
        </p:scale>
        <p:origin x="2412" y="78"/>
      </p:cViewPr>
      <p:guideLst>
        <p:guide orient="horz" pos="3580"/>
        <p:guide pos="2238"/>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viewProps" Target="viewProp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notesMaster" Target="notesMasters/notesMaster1.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6363" cy="511731"/>
          </a:xfrm>
          <a:prstGeom prst="rect">
            <a:avLst/>
          </a:prstGeom>
        </p:spPr>
        <p:txBody>
          <a:bodyPr vert="horz" lIns="99048" tIns="49524" rIns="99048" bIns="49524" rtlCol="0"/>
          <a:lstStyle>
            <a:lvl1pPr algn="l">
              <a:defRPr sz="1300"/>
            </a:lvl1pPr>
          </a:lstStyle>
          <a:p>
            <a:endParaRPr lang="zh-CN" altLang="en-US"/>
          </a:p>
        </p:txBody>
      </p:sp>
      <p:sp>
        <p:nvSpPr>
          <p:cNvPr id="3" name="日期占位符 2"/>
          <p:cNvSpPr>
            <a:spLocks noGrp="1"/>
          </p:cNvSpPr>
          <p:nvPr>
            <p:ph type="dt" sz="quarter" idx="1"/>
          </p:nvPr>
        </p:nvSpPr>
        <p:spPr>
          <a:xfrm>
            <a:off x="4021294" y="0"/>
            <a:ext cx="3076363" cy="511731"/>
          </a:xfrm>
          <a:prstGeom prst="rect">
            <a:avLst/>
          </a:prstGeom>
        </p:spPr>
        <p:txBody>
          <a:bodyPr vert="horz" lIns="99048" tIns="49524" rIns="99048" bIns="49524" rtlCol="0"/>
          <a:lstStyle>
            <a:lvl1pPr algn="r">
              <a:defRPr sz="1300"/>
            </a:lvl1pPr>
          </a:lstStyle>
          <a:p>
            <a:fld id="{559D1844-888A-4AE6-828D-5C6AE9040315}" type="datetimeFigureOut">
              <a:rPr lang="zh-CN" altLang="en-US" smtClean="0"/>
              <a:pPr/>
              <a:t>2020/11/24</a:t>
            </a:fld>
            <a:endParaRPr lang="zh-CN" altLang="en-US"/>
          </a:p>
        </p:txBody>
      </p:sp>
      <p:sp>
        <p:nvSpPr>
          <p:cNvPr id="4" name="页脚占位符 3"/>
          <p:cNvSpPr>
            <a:spLocks noGrp="1"/>
          </p:cNvSpPr>
          <p:nvPr>
            <p:ph type="ftr" sz="quarter" idx="2"/>
          </p:nvPr>
        </p:nvSpPr>
        <p:spPr>
          <a:xfrm>
            <a:off x="0" y="9721106"/>
            <a:ext cx="3076363" cy="511731"/>
          </a:xfrm>
          <a:prstGeom prst="rect">
            <a:avLst/>
          </a:prstGeom>
        </p:spPr>
        <p:txBody>
          <a:bodyPr vert="horz" lIns="99048" tIns="49524" rIns="99048" bIns="49524" rtlCol="0" anchor="b"/>
          <a:lstStyle>
            <a:lvl1pPr algn="l">
              <a:defRPr sz="1300"/>
            </a:lvl1pPr>
          </a:lstStyle>
          <a:p>
            <a:endParaRPr lang="zh-CN" altLang="en-US"/>
          </a:p>
        </p:txBody>
      </p:sp>
      <p:sp>
        <p:nvSpPr>
          <p:cNvPr id="5" name="灯片编号占位符 4"/>
          <p:cNvSpPr>
            <a:spLocks noGrp="1"/>
          </p:cNvSpPr>
          <p:nvPr>
            <p:ph type="sldNum" sz="quarter" idx="3"/>
          </p:nvPr>
        </p:nvSpPr>
        <p:spPr>
          <a:xfrm>
            <a:off x="4021294" y="9721106"/>
            <a:ext cx="3076363" cy="511731"/>
          </a:xfrm>
          <a:prstGeom prst="rect">
            <a:avLst/>
          </a:prstGeom>
        </p:spPr>
        <p:txBody>
          <a:bodyPr vert="horz" lIns="99048" tIns="49524" rIns="99048" bIns="49524" rtlCol="0" anchor="b"/>
          <a:lstStyle>
            <a:lvl1pPr algn="r">
              <a:defRPr sz="1300"/>
            </a:lvl1pPr>
          </a:lstStyle>
          <a:p>
            <a:fld id="{FB2549C6-DE8D-4E4A-961E-C75F994C9B23}" type="slidenum">
              <a:rPr lang="zh-CN" altLang="en-US" smtClean="0"/>
              <a:pPr/>
              <a:t>‹#›</a:t>
            </a:fld>
            <a:endParaRPr lang="zh-CN" altLang="en-US"/>
          </a:p>
        </p:txBody>
      </p:sp>
    </p:spTree>
    <p:extLst>
      <p:ext uri="{BB962C8B-B14F-4D97-AF65-F5344CB8AC3E}">
        <p14:creationId xmlns:p14="http://schemas.microsoft.com/office/powerpoint/2010/main" xmlns="" val="22630768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6363" cy="511731"/>
          </a:xfrm>
          <a:prstGeom prst="rect">
            <a:avLst/>
          </a:prstGeom>
        </p:spPr>
        <p:txBody>
          <a:bodyPr vert="horz" lIns="99048" tIns="49524" rIns="99048" bIns="49524" rtlCol="0"/>
          <a:lstStyle>
            <a:lvl1pPr algn="l">
              <a:defRPr sz="1300"/>
            </a:lvl1pPr>
          </a:lstStyle>
          <a:p>
            <a:endParaRPr lang="zh-CN" altLang="en-US"/>
          </a:p>
        </p:txBody>
      </p:sp>
      <p:sp>
        <p:nvSpPr>
          <p:cNvPr id="3" name="日期占位符 2"/>
          <p:cNvSpPr>
            <a:spLocks noGrp="1"/>
          </p:cNvSpPr>
          <p:nvPr>
            <p:ph type="dt" idx="1"/>
          </p:nvPr>
        </p:nvSpPr>
        <p:spPr>
          <a:xfrm>
            <a:off x="4021294" y="0"/>
            <a:ext cx="3076363" cy="511731"/>
          </a:xfrm>
          <a:prstGeom prst="rect">
            <a:avLst/>
          </a:prstGeom>
        </p:spPr>
        <p:txBody>
          <a:bodyPr vert="horz" lIns="99048" tIns="49524" rIns="99048" bIns="49524" rtlCol="0"/>
          <a:lstStyle>
            <a:lvl1pPr algn="r">
              <a:defRPr sz="1300"/>
            </a:lvl1pPr>
          </a:lstStyle>
          <a:p>
            <a:fld id="{155E3B73-6D7C-40EF-AE3E-2A6A1CBB7D96}" type="datetimeFigureOut">
              <a:rPr lang="zh-CN" altLang="en-US" smtClean="0"/>
              <a:pPr/>
              <a:t>2020/11/24</a:t>
            </a:fld>
            <a:endParaRPr lang="zh-CN" altLang="en-US"/>
          </a:p>
        </p:txBody>
      </p:sp>
      <p:sp>
        <p:nvSpPr>
          <p:cNvPr id="4" name="幻灯片图像占位符 3"/>
          <p:cNvSpPr>
            <a:spLocks noGrp="1" noRot="1" noChangeAspect="1"/>
          </p:cNvSpPr>
          <p:nvPr>
            <p:ph type="sldImg" idx="2"/>
          </p:nvPr>
        </p:nvSpPr>
        <p:spPr>
          <a:xfrm>
            <a:off x="139700" y="768350"/>
            <a:ext cx="6819900" cy="3836988"/>
          </a:xfrm>
          <a:prstGeom prst="rect">
            <a:avLst/>
          </a:prstGeom>
          <a:noFill/>
          <a:ln w="12700">
            <a:solidFill>
              <a:prstClr val="black"/>
            </a:solidFill>
          </a:ln>
        </p:spPr>
        <p:txBody>
          <a:bodyPr vert="horz" lIns="99048" tIns="49524" rIns="99048" bIns="49524" rtlCol="0" anchor="ctr"/>
          <a:lstStyle/>
          <a:p>
            <a:endParaRPr lang="zh-CN" altLang="en-US"/>
          </a:p>
        </p:txBody>
      </p:sp>
      <p:sp>
        <p:nvSpPr>
          <p:cNvPr id="5" name="备注占位符 4"/>
          <p:cNvSpPr>
            <a:spLocks noGrp="1"/>
          </p:cNvSpPr>
          <p:nvPr>
            <p:ph type="body" sz="quarter" idx="3"/>
          </p:nvPr>
        </p:nvSpPr>
        <p:spPr>
          <a:xfrm>
            <a:off x="709930" y="4861441"/>
            <a:ext cx="5679440" cy="4605576"/>
          </a:xfrm>
          <a:prstGeom prst="rect">
            <a:avLst/>
          </a:prstGeom>
        </p:spPr>
        <p:txBody>
          <a:bodyPr vert="horz" lIns="99048" tIns="49524" rIns="99048" bIns="49524"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106"/>
            <a:ext cx="3076363" cy="511731"/>
          </a:xfrm>
          <a:prstGeom prst="rect">
            <a:avLst/>
          </a:prstGeom>
        </p:spPr>
        <p:txBody>
          <a:bodyPr vert="horz" lIns="99048" tIns="49524" rIns="99048" bIns="49524" rtlCol="0" anchor="b"/>
          <a:lstStyle>
            <a:lvl1pPr algn="l">
              <a:defRPr sz="1300"/>
            </a:lvl1pPr>
          </a:lstStyle>
          <a:p>
            <a:endParaRPr lang="zh-CN" altLang="en-US"/>
          </a:p>
        </p:txBody>
      </p:sp>
      <p:sp>
        <p:nvSpPr>
          <p:cNvPr id="7" name="灯片编号占位符 6"/>
          <p:cNvSpPr>
            <a:spLocks noGrp="1"/>
          </p:cNvSpPr>
          <p:nvPr>
            <p:ph type="sldNum" sz="quarter" idx="5"/>
          </p:nvPr>
        </p:nvSpPr>
        <p:spPr>
          <a:xfrm>
            <a:off x="4021294" y="9721106"/>
            <a:ext cx="3076363" cy="511731"/>
          </a:xfrm>
          <a:prstGeom prst="rect">
            <a:avLst/>
          </a:prstGeom>
        </p:spPr>
        <p:txBody>
          <a:bodyPr vert="horz" lIns="99048" tIns="49524" rIns="99048" bIns="49524" rtlCol="0" anchor="b"/>
          <a:lstStyle>
            <a:lvl1pPr algn="r">
              <a:defRPr sz="1300"/>
            </a:lvl1pPr>
          </a:lstStyle>
          <a:p>
            <a:fld id="{C4AA51CA-5F86-4FFA-AF76-EFA20A25968D}" type="slidenum">
              <a:rPr lang="zh-CN" altLang="en-US" smtClean="0"/>
              <a:pPr/>
              <a:t>‹#›</a:t>
            </a:fld>
            <a:endParaRPr lang="zh-CN" altLang="en-US"/>
          </a:p>
        </p:txBody>
      </p:sp>
    </p:spTree>
    <p:extLst>
      <p:ext uri="{BB962C8B-B14F-4D97-AF65-F5344CB8AC3E}">
        <p14:creationId xmlns:p14="http://schemas.microsoft.com/office/powerpoint/2010/main" xmlns="" val="41559773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9700" y="768350"/>
            <a:ext cx="6819900" cy="3836988"/>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C4AA51CA-5F86-4FFA-AF76-EFA20A25968D}" type="slidenum">
              <a:rPr lang="zh-CN" altLang="en-US" smtClean="0"/>
              <a:pPr/>
              <a:t>1</a:t>
            </a:fld>
            <a:endParaRPr lang="zh-CN" altLang="en-US"/>
          </a:p>
        </p:txBody>
      </p:sp>
    </p:spTree>
    <p:extLst>
      <p:ext uri="{BB962C8B-B14F-4D97-AF65-F5344CB8AC3E}">
        <p14:creationId xmlns:p14="http://schemas.microsoft.com/office/powerpoint/2010/main" xmlns="" val="30256538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4AA51CA-5F86-4FFA-AF76-EFA20A25968D}" type="slidenum">
              <a:rPr lang="zh-CN" altLang="en-US" smtClean="0"/>
              <a:pPr/>
              <a:t>19</a:t>
            </a:fld>
            <a:endParaRPr lang="zh-CN" altLang="en-US"/>
          </a:p>
        </p:txBody>
      </p:sp>
    </p:spTree>
    <p:extLst>
      <p:ext uri="{BB962C8B-B14F-4D97-AF65-F5344CB8AC3E}">
        <p14:creationId xmlns:p14="http://schemas.microsoft.com/office/powerpoint/2010/main" xmlns="" val="31367204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4AA51CA-5F86-4FFA-AF76-EFA20A25968D}" type="slidenum">
              <a:rPr lang="zh-CN" altLang="en-US" smtClean="0"/>
              <a:pPr/>
              <a:t>22</a:t>
            </a:fld>
            <a:endParaRPr lang="zh-CN" altLang="en-US"/>
          </a:p>
        </p:txBody>
      </p:sp>
    </p:spTree>
    <p:extLst>
      <p:ext uri="{BB962C8B-B14F-4D97-AF65-F5344CB8AC3E}">
        <p14:creationId xmlns:p14="http://schemas.microsoft.com/office/powerpoint/2010/main" xmlns="" val="13652680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4AA51CA-5F86-4FFA-AF76-EFA20A25968D}" type="slidenum">
              <a:rPr lang="zh-CN" altLang="en-US" smtClean="0"/>
              <a:pPr/>
              <a:t>2</a:t>
            </a:fld>
            <a:endParaRPr lang="zh-CN" altLang="en-US"/>
          </a:p>
        </p:txBody>
      </p:sp>
    </p:spTree>
    <p:extLst>
      <p:ext uri="{BB962C8B-B14F-4D97-AF65-F5344CB8AC3E}">
        <p14:creationId xmlns:p14="http://schemas.microsoft.com/office/powerpoint/2010/main" xmlns="" val="17345007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医院在无线场景下有哪些需求，相应的需求痛点及需求是什么？</a:t>
            </a:r>
            <a:endParaRPr lang="zh-CN" altLang="en-US" dirty="0"/>
          </a:p>
        </p:txBody>
      </p:sp>
      <p:sp>
        <p:nvSpPr>
          <p:cNvPr id="4" name="灯片编号占位符 3"/>
          <p:cNvSpPr>
            <a:spLocks noGrp="1"/>
          </p:cNvSpPr>
          <p:nvPr>
            <p:ph type="sldNum" sz="quarter" idx="5"/>
          </p:nvPr>
        </p:nvSpPr>
        <p:spPr/>
        <p:txBody>
          <a:bodyPr/>
          <a:lstStyle/>
          <a:p>
            <a:fld id="{BF1A25F2-EFCA-4C4C-A3CA-41293FEE57B6}" type="slidenum">
              <a:rPr lang="zh-CN" altLang="en-US" smtClean="0"/>
              <a:pPr/>
              <a:t>5</a:t>
            </a:fld>
            <a:endParaRPr lang="zh-CN" altLang="en-US"/>
          </a:p>
        </p:txBody>
      </p:sp>
    </p:spTree>
    <p:extLst>
      <p:ext uri="{BB962C8B-B14F-4D97-AF65-F5344CB8AC3E}">
        <p14:creationId xmlns:p14="http://schemas.microsoft.com/office/powerpoint/2010/main" xmlns="" val="18666128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4AA51CA-5F86-4FFA-AF76-EFA20A25968D}" type="slidenum">
              <a:rPr lang="zh-CN" altLang="en-US" smtClean="0"/>
              <a:pPr/>
              <a:t>6</a:t>
            </a:fld>
            <a:endParaRPr lang="zh-CN" altLang="en-US"/>
          </a:p>
        </p:txBody>
      </p:sp>
    </p:spTree>
    <p:extLst>
      <p:ext uri="{BB962C8B-B14F-4D97-AF65-F5344CB8AC3E}">
        <p14:creationId xmlns:p14="http://schemas.microsoft.com/office/powerpoint/2010/main" xmlns="" val="20512744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4AA51CA-5F86-4FFA-AF76-EFA20A25968D}" type="slidenum">
              <a:rPr lang="zh-CN" altLang="en-US" smtClean="0"/>
              <a:pPr/>
              <a:t>11</a:t>
            </a:fld>
            <a:endParaRPr lang="zh-CN" altLang="en-US"/>
          </a:p>
        </p:txBody>
      </p:sp>
    </p:spTree>
    <p:extLst>
      <p:ext uri="{BB962C8B-B14F-4D97-AF65-F5344CB8AC3E}">
        <p14:creationId xmlns:p14="http://schemas.microsoft.com/office/powerpoint/2010/main" xmlns="" val="17415625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4AA51CA-5F86-4FFA-AF76-EFA20A25968D}" type="slidenum">
              <a:rPr lang="zh-CN" altLang="en-US" smtClean="0"/>
              <a:pPr/>
              <a:t>12</a:t>
            </a:fld>
            <a:endParaRPr lang="zh-CN" altLang="en-US"/>
          </a:p>
        </p:txBody>
      </p:sp>
    </p:spTree>
    <p:extLst>
      <p:ext uri="{BB962C8B-B14F-4D97-AF65-F5344CB8AC3E}">
        <p14:creationId xmlns:p14="http://schemas.microsoft.com/office/powerpoint/2010/main" xmlns="" val="24821013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F1A25F2-EFCA-4C4C-A3CA-41293FEE57B6}" type="slidenum">
              <a:rPr lang="zh-CN" altLang="en-US" smtClean="0"/>
              <a:pPr/>
              <a:t>13</a:t>
            </a:fld>
            <a:endParaRPr lang="zh-CN" altLang="en-US"/>
          </a:p>
        </p:txBody>
      </p:sp>
    </p:spTree>
    <p:extLst>
      <p:ext uri="{BB962C8B-B14F-4D97-AF65-F5344CB8AC3E}">
        <p14:creationId xmlns:p14="http://schemas.microsoft.com/office/powerpoint/2010/main" xmlns="" val="12957391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这是我刚刚提到的，针对我们医院的环境，绿洲医疗物联网平台的功能能力，我们这里一网一平台，一网指的是无线以及物联网的网络设备管理能力，一平台指的是医疗物联网应用及数据平台，通过业务平台与数据平台的拟合组成我们最后的上层业务应用。这个平台既能做网管又能提供物联网业务能力的特点在业界也是独一无二的。</a:t>
            </a:r>
            <a:endParaRPr lang="en-US" altLang="zh-CN" dirty="0" smtClean="0"/>
          </a:p>
          <a:p>
            <a:r>
              <a:rPr lang="zh-CN" altLang="en-US" dirty="0" smtClean="0"/>
              <a:t>应用支持</a:t>
            </a:r>
            <a:r>
              <a:rPr lang="en-US" altLang="zh-CN" dirty="0" smtClean="0"/>
              <a:t>&amp;</a:t>
            </a:r>
            <a:r>
              <a:rPr lang="zh-CN" altLang="en-US" dirty="0" smtClean="0"/>
              <a:t>数据管理</a:t>
            </a:r>
            <a:endParaRPr lang="zh-CN" altLang="en-US" dirty="0"/>
          </a:p>
        </p:txBody>
      </p:sp>
      <p:sp>
        <p:nvSpPr>
          <p:cNvPr id="4" name="灯片编号占位符 3"/>
          <p:cNvSpPr>
            <a:spLocks noGrp="1"/>
          </p:cNvSpPr>
          <p:nvPr>
            <p:ph type="sldNum" sz="quarter" idx="10"/>
          </p:nvPr>
        </p:nvSpPr>
        <p:spPr/>
        <p:txBody>
          <a:bodyPr/>
          <a:lstStyle/>
          <a:p>
            <a:fld id="{C4AA51CA-5F86-4FFA-AF76-EFA20A25968D}" type="slidenum">
              <a:rPr lang="zh-CN" altLang="en-US" smtClean="0"/>
              <a:pPr/>
              <a:t>14</a:t>
            </a:fld>
            <a:endParaRPr lang="zh-CN" altLang="en-US"/>
          </a:p>
        </p:txBody>
      </p:sp>
    </p:spTree>
    <p:extLst>
      <p:ext uri="{BB962C8B-B14F-4D97-AF65-F5344CB8AC3E}">
        <p14:creationId xmlns:p14="http://schemas.microsoft.com/office/powerpoint/2010/main" xmlns="" val="33373893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4AA51CA-5F86-4FFA-AF76-EFA20A25968D}" type="slidenum">
              <a:rPr lang="zh-CN" altLang="en-US" smtClean="0"/>
              <a:pPr/>
              <a:t>15</a:t>
            </a:fld>
            <a:endParaRPr lang="zh-CN" altLang="en-US"/>
          </a:p>
        </p:txBody>
      </p:sp>
    </p:spTree>
    <p:extLst>
      <p:ext uri="{BB962C8B-B14F-4D97-AF65-F5344CB8AC3E}">
        <p14:creationId xmlns:p14="http://schemas.microsoft.com/office/powerpoint/2010/main" xmlns="" val="37160459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绝密-自定义版式">
    <p:spTree>
      <p:nvGrpSpPr>
        <p:cNvPr id="1" name=""/>
        <p:cNvGrpSpPr/>
        <p:nvPr/>
      </p:nvGrpSpPr>
      <p:grpSpPr>
        <a:xfrm>
          <a:off x="0" y="0"/>
          <a:ext cx="0" cy="0"/>
          <a:chOff x="0" y="0"/>
          <a:chExt cx="0" cy="0"/>
        </a:xfrm>
      </p:grpSpPr>
      <p:sp>
        <p:nvSpPr>
          <p:cNvPr id="4" name="Rectangle 25"/>
          <p:cNvSpPr>
            <a:spLocks noGrp="1" noChangeArrowheads="1"/>
          </p:cNvSpPr>
          <p:nvPr>
            <p:ph idx="1"/>
          </p:nvPr>
        </p:nvSpPr>
        <p:spPr bwMode="auto">
          <a:xfrm>
            <a:off x="457200" y="1080367"/>
            <a:ext cx="8229600" cy="3363591"/>
          </a:xfrm>
          <a:prstGeom prst="rect">
            <a:avLst/>
          </a:prstGeom>
          <a:noFill/>
          <a:ln w="9525">
            <a:noFill/>
            <a:miter lim="800000"/>
          </a:ln>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5" name="Rectangle 24"/>
          <p:cNvSpPr>
            <a:spLocks noGrp="1" noChangeArrowheads="1"/>
          </p:cNvSpPr>
          <p:nvPr>
            <p:ph type="title"/>
          </p:nvPr>
        </p:nvSpPr>
        <p:spPr bwMode="auto">
          <a:xfrm>
            <a:off x="457357" y="339491"/>
            <a:ext cx="8229443" cy="457200"/>
          </a:xfrm>
          <a:prstGeom prst="rect">
            <a:avLst/>
          </a:prstGeom>
          <a:noFill/>
          <a:ln w="9525">
            <a:noFill/>
            <a:miter lim="800000"/>
          </a:ln>
        </p:spPr>
        <p:txBody>
          <a:bodyPr vert="horz" wrap="square" lIns="91440" tIns="45720" rIns="91440" bIns="45720" numCol="1" anchor="ctr" anchorCtr="0" compatLnSpc="1"/>
          <a:lstStyle/>
          <a:p>
            <a:pPr lvl="0"/>
            <a:r>
              <a:rPr lang="zh-CN" altLang="en-US"/>
              <a:t>单击此处编辑母版标题样式</a:t>
            </a:r>
            <a:endParaRPr lang="zh-CN" alt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userDrawn="1">
  <p:cSld name="绝密-节标题1">
    <p:spTree>
      <p:nvGrpSpPr>
        <p:cNvPr id="1" name=""/>
        <p:cNvGrpSpPr/>
        <p:nvPr/>
      </p:nvGrpSpPr>
      <p:grpSpPr>
        <a:xfrm>
          <a:off x="0" y="0"/>
          <a:ext cx="0" cy="0"/>
          <a:chOff x="0" y="0"/>
          <a:chExt cx="0" cy="0"/>
        </a:xfrm>
      </p:grpSpPr>
      <p:sp>
        <p:nvSpPr>
          <p:cNvPr id="10" name="矩形 9"/>
          <p:cNvSpPr/>
          <p:nvPr userDrawn="1"/>
        </p:nvSpPr>
        <p:spPr>
          <a:xfrm>
            <a:off x="7783455" y="4905945"/>
            <a:ext cx="1032655" cy="246221"/>
          </a:xfrm>
          <a:prstGeom prst="rect">
            <a:avLst/>
          </a:prstGeom>
        </p:spPr>
        <p:txBody>
          <a:bodyPr wrap="none" anchor="ctr" anchorCtr="1">
            <a:spAutoFit/>
          </a:bodyPr>
          <a:lstStyle/>
          <a:p>
            <a:r>
              <a:rPr lang="en-US" altLang="zh-CN" sz="1000" b="0" dirty="0">
                <a:solidFill>
                  <a:schemeClr val="tx1">
                    <a:lumMod val="65000"/>
                    <a:lumOff val="35000"/>
                  </a:schemeClr>
                </a:solidFill>
                <a:latin typeface="微软雅黑" panose="020B0503020204020204" pitchFamily="34" charset="-122"/>
                <a:ea typeface="微软雅黑" panose="020B0503020204020204" pitchFamily="34" charset="-122"/>
              </a:rPr>
              <a:t>www.h3c.com</a:t>
            </a:r>
            <a:endParaRPr lang="zh-CN" altLang="en-US" sz="1000" b="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 name="矩形 11"/>
          <p:cNvSpPr/>
          <p:nvPr userDrawn="1"/>
        </p:nvSpPr>
        <p:spPr>
          <a:xfrm>
            <a:off x="3689401" y="4924271"/>
            <a:ext cx="1766455" cy="215444"/>
          </a:xfrm>
          <a:prstGeom prst="rect">
            <a:avLst/>
          </a:prstGeom>
        </p:spPr>
        <p:txBody>
          <a:bodyPr wrap="square" anchor="ctr" anchorCtr="1">
            <a:spAutoFit/>
          </a:bodyPr>
          <a:lstStyle/>
          <a:p>
            <a:r>
              <a:rPr lang="en-US" altLang="zh-CN" sz="800" b="1" dirty="0">
                <a:solidFill>
                  <a:schemeClr val="tx1">
                    <a:lumMod val="50000"/>
                    <a:lumOff val="50000"/>
                  </a:schemeClr>
                </a:solidFill>
                <a:latin typeface="微软雅黑" panose="020B0503020204020204" pitchFamily="34" charset="-122"/>
                <a:ea typeface="微软雅黑" panose="020B0503020204020204" pitchFamily="34" charset="-122"/>
              </a:rPr>
              <a:t>Top-Secret  </a:t>
            </a:r>
            <a:r>
              <a:rPr lang="zh-CN" altLang="en-US" sz="800" b="1" dirty="0">
                <a:solidFill>
                  <a:schemeClr val="tx1">
                    <a:lumMod val="50000"/>
                    <a:lumOff val="50000"/>
                  </a:schemeClr>
                </a:solidFill>
                <a:latin typeface="微软雅黑" panose="020B0503020204020204" pitchFamily="34" charset="-122"/>
                <a:ea typeface="微软雅黑" panose="020B0503020204020204" pitchFamily="34" charset="-122"/>
              </a:rPr>
              <a:t>绝密</a:t>
            </a:r>
          </a:p>
        </p:txBody>
      </p:sp>
      <p:sp>
        <p:nvSpPr>
          <p:cNvPr id="15" name="文本框 14"/>
          <p:cNvSpPr txBox="1"/>
          <p:nvPr userDrawn="1"/>
        </p:nvSpPr>
        <p:spPr>
          <a:xfrm>
            <a:off x="3064594" y="1857003"/>
            <a:ext cx="3024336" cy="646331"/>
          </a:xfrm>
          <a:prstGeom prst="rect">
            <a:avLst/>
          </a:prstGeom>
          <a:noFill/>
        </p:spPr>
        <p:txBody>
          <a:bodyPr wrap="square" rtlCol="0">
            <a:spAutoFit/>
          </a:bodyPr>
          <a:lstStyle/>
          <a:p>
            <a:pPr algn="ctr"/>
            <a:r>
              <a:rPr lang="en-US" altLang="zh-CN" sz="3600" b="1" spc="70" dirty="0">
                <a:solidFill>
                  <a:schemeClr val="tx1">
                    <a:lumMod val="65000"/>
                    <a:lumOff val="35000"/>
                  </a:schemeClr>
                </a:solidFill>
                <a:latin typeface="微软雅黑" panose="020B0503020204020204" pitchFamily="34" charset="-122"/>
                <a:ea typeface="微软雅黑" panose="020B0503020204020204" pitchFamily="34" charset="-122"/>
              </a:rPr>
              <a:t>THANKS</a:t>
            </a:r>
            <a:endParaRPr lang="zh-CN" altLang="en-US" sz="3600" b="1" spc="7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3807714" y="2507603"/>
            <a:ext cx="1532985" cy="338554"/>
          </a:xfrm>
          <a:prstGeom prst="rect">
            <a:avLst/>
          </a:prstGeom>
        </p:spPr>
        <p:txBody>
          <a:bodyPr wrap="none">
            <a:spAutoFit/>
          </a:bodyPr>
          <a:lstStyle/>
          <a:p>
            <a:pPr algn="ctr"/>
            <a:r>
              <a:rPr lang="en-US" altLang="zh-CN" sz="1600" b="0" dirty="0">
                <a:solidFill>
                  <a:schemeClr val="tx1">
                    <a:lumMod val="65000"/>
                    <a:lumOff val="35000"/>
                  </a:schemeClr>
                </a:solidFill>
                <a:latin typeface="微软雅黑" panose="020B0503020204020204" pitchFamily="34" charset="-122"/>
                <a:ea typeface="微软雅黑" panose="020B0503020204020204" pitchFamily="34" charset="-122"/>
              </a:rPr>
              <a:t>www.h3c.com</a:t>
            </a:r>
            <a:endParaRPr lang="zh-CN" altLang="en-US" sz="1600" b="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7" name="直接连接符 16"/>
          <p:cNvCxnSpPr>
            <a:endCxn id="16" idx="1"/>
          </p:cNvCxnSpPr>
          <p:nvPr userDrawn="1"/>
        </p:nvCxnSpPr>
        <p:spPr>
          <a:xfrm>
            <a:off x="3552825" y="2676880"/>
            <a:ext cx="254889" cy="0"/>
          </a:xfrm>
          <a:prstGeom prst="line">
            <a:avLst/>
          </a:prstGeom>
          <a:ln w="12700">
            <a:solidFill>
              <a:srgbClr val="E60012"/>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userDrawn="1"/>
        </p:nvCxnSpPr>
        <p:spPr>
          <a:xfrm>
            <a:off x="5303085" y="2676880"/>
            <a:ext cx="276978" cy="0"/>
          </a:xfrm>
          <a:prstGeom prst="line">
            <a:avLst/>
          </a:prstGeom>
          <a:ln w="12700">
            <a:solidFill>
              <a:srgbClr val="E60012"/>
            </a:solidFill>
          </a:ln>
        </p:spPr>
        <p:style>
          <a:lnRef idx="1">
            <a:schemeClr val="accent1"/>
          </a:lnRef>
          <a:fillRef idx="0">
            <a:schemeClr val="accent1"/>
          </a:fillRef>
          <a:effectRef idx="0">
            <a:schemeClr val="accent1"/>
          </a:effectRef>
          <a:fontRef idx="minor">
            <a:schemeClr val="tx1"/>
          </a:fontRef>
        </p:style>
      </p:cxnSp>
      <p:pic>
        <p:nvPicPr>
          <p:cNvPr id="28" name="图片 27"/>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7308304" y="450029"/>
            <a:ext cx="1600675" cy="269332"/>
          </a:xfrm>
          <a:prstGeom prst="rect">
            <a:avLst/>
          </a:prstGeom>
        </p:spPr>
      </p:pic>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绝密-节标题2">
    <p:spTree>
      <p:nvGrpSpPr>
        <p:cNvPr id="1" name=""/>
        <p:cNvGrpSpPr/>
        <p:nvPr/>
      </p:nvGrpSpPr>
      <p:grpSpPr>
        <a:xfrm>
          <a:off x="0" y="0"/>
          <a:ext cx="0" cy="0"/>
          <a:chOff x="0" y="0"/>
          <a:chExt cx="0" cy="0"/>
        </a:xfrm>
      </p:grpSpPr>
      <p:sp>
        <p:nvSpPr>
          <p:cNvPr id="10" name="矩形 9"/>
          <p:cNvSpPr/>
          <p:nvPr userDrawn="1"/>
        </p:nvSpPr>
        <p:spPr>
          <a:xfrm>
            <a:off x="7783455" y="4905945"/>
            <a:ext cx="1032655" cy="246221"/>
          </a:xfrm>
          <a:prstGeom prst="rect">
            <a:avLst/>
          </a:prstGeom>
        </p:spPr>
        <p:txBody>
          <a:bodyPr wrap="none" anchor="ctr" anchorCtr="1">
            <a:spAutoFit/>
          </a:bodyPr>
          <a:lstStyle/>
          <a:p>
            <a:r>
              <a:rPr lang="en-US" altLang="zh-CN" sz="1000" b="0" dirty="0">
                <a:solidFill>
                  <a:schemeClr val="tx1">
                    <a:lumMod val="65000"/>
                    <a:lumOff val="35000"/>
                  </a:schemeClr>
                </a:solidFill>
                <a:latin typeface="微软雅黑" panose="020B0503020204020204" pitchFamily="34" charset="-122"/>
                <a:ea typeface="微软雅黑" panose="020B0503020204020204" pitchFamily="34" charset="-122"/>
              </a:rPr>
              <a:t>www.h3c.com</a:t>
            </a:r>
            <a:endParaRPr lang="zh-CN" altLang="en-US" sz="1000" b="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 name="矩形 14"/>
          <p:cNvSpPr/>
          <p:nvPr userDrawn="1"/>
        </p:nvSpPr>
        <p:spPr>
          <a:xfrm>
            <a:off x="0" y="0"/>
            <a:ext cx="9144000" cy="2507603"/>
          </a:xfrm>
          <a:prstGeom prst="rect">
            <a:avLst/>
          </a:prstGeom>
          <a:solidFill>
            <a:schemeClr val="bg1">
              <a:lumMod val="95000"/>
            </a:schemeClr>
          </a:solidFill>
          <a:ln w="12700" cap="flat" cmpd="sng" algn="ctr">
            <a:noFill/>
            <a:prstDash val="dash"/>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pPr>
            <a:endParaRPr kumimoji="0" lang="zh-CN" altLang="en-US" sz="14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sp>
        <p:nvSpPr>
          <p:cNvPr id="16" name="矩形 15"/>
          <p:cNvSpPr/>
          <p:nvPr userDrawn="1"/>
        </p:nvSpPr>
        <p:spPr>
          <a:xfrm>
            <a:off x="3689401" y="4924271"/>
            <a:ext cx="1766455" cy="215444"/>
          </a:xfrm>
          <a:prstGeom prst="rect">
            <a:avLst/>
          </a:prstGeom>
        </p:spPr>
        <p:txBody>
          <a:bodyPr wrap="square" anchor="ctr" anchorCtr="1">
            <a:spAutoFit/>
          </a:bodyPr>
          <a:lstStyle/>
          <a:p>
            <a:r>
              <a:rPr lang="en-US" altLang="zh-CN" sz="800" b="1" dirty="0">
                <a:solidFill>
                  <a:schemeClr val="tx1">
                    <a:lumMod val="50000"/>
                    <a:lumOff val="50000"/>
                  </a:schemeClr>
                </a:solidFill>
                <a:latin typeface="微软雅黑" panose="020B0503020204020204" pitchFamily="34" charset="-122"/>
                <a:ea typeface="微软雅黑" panose="020B0503020204020204" pitchFamily="34" charset="-122"/>
              </a:rPr>
              <a:t>Top-Secret  </a:t>
            </a:r>
            <a:r>
              <a:rPr lang="zh-CN" altLang="en-US" sz="800" b="1" dirty="0">
                <a:solidFill>
                  <a:schemeClr val="tx1">
                    <a:lumMod val="50000"/>
                    <a:lumOff val="50000"/>
                  </a:schemeClr>
                </a:solidFill>
                <a:latin typeface="微软雅黑" panose="020B0503020204020204" pitchFamily="34" charset="-122"/>
                <a:ea typeface="微软雅黑" panose="020B0503020204020204" pitchFamily="34" charset="-122"/>
              </a:rPr>
              <a:t>绝密</a:t>
            </a:r>
          </a:p>
        </p:txBody>
      </p:sp>
      <p:sp>
        <p:nvSpPr>
          <p:cNvPr id="7" name="矩形 6">
            <a:extLst>
              <a:ext uri="{FF2B5EF4-FFF2-40B4-BE49-F238E27FC236}">
                <a16:creationId xmlns:a16="http://schemas.microsoft.com/office/drawing/2014/main" xmlns="" id="{4CBC1231-1DCD-4D6A-BC3B-05CB87DC6BF1}"/>
              </a:ext>
            </a:extLst>
          </p:cNvPr>
          <p:cNvSpPr/>
          <p:nvPr userDrawn="1"/>
        </p:nvSpPr>
        <p:spPr>
          <a:xfrm>
            <a:off x="3765175" y="2521228"/>
            <a:ext cx="1615635" cy="353943"/>
          </a:xfrm>
          <a:prstGeom prst="rect">
            <a:avLst/>
          </a:prstGeom>
        </p:spPr>
        <p:txBody>
          <a:bodyPr wrap="none">
            <a:spAutoFit/>
          </a:bodyPr>
          <a:lstStyle/>
          <a:p>
            <a:pPr algn="ctr"/>
            <a:r>
              <a:rPr lang="en-US" altLang="zh-CN" sz="1700" b="0" dirty="0">
                <a:solidFill>
                  <a:schemeClr val="bg1">
                    <a:lumMod val="85000"/>
                  </a:schemeClr>
                </a:solidFill>
                <a:latin typeface="微软雅黑" panose="020B0503020204020204" pitchFamily="34" charset="-122"/>
                <a:ea typeface="微软雅黑" panose="020B0503020204020204" pitchFamily="34" charset="-122"/>
              </a:rPr>
              <a:t>www.h3c.com</a:t>
            </a:r>
            <a:endParaRPr lang="zh-CN" altLang="en-US" sz="1700" b="0" dirty="0">
              <a:solidFill>
                <a:schemeClr val="bg1">
                  <a:lumMod val="85000"/>
                </a:schemeClr>
              </a:solidFill>
              <a:latin typeface="微软雅黑" panose="020B0503020204020204" pitchFamily="34" charset="-122"/>
              <a:ea typeface="微软雅黑" panose="020B0503020204020204" pitchFamily="34" charset="-122"/>
            </a:endParaRPr>
          </a:p>
        </p:txBody>
      </p:sp>
      <p:pic>
        <p:nvPicPr>
          <p:cNvPr id="25" name="图片 2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2694911" y="1779662"/>
            <a:ext cx="3744873" cy="630118"/>
          </a:xfrm>
          <a:prstGeom prst="rect">
            <a:avLst/>
          </a:prstGeom>
        </p:spPr>
      </p:pic>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机密-自定义版式">
    <p:spTree>
      <p:nvGrpSpPr>
        <p:cNvPr id="1" name=""/>
        <p:cNvGrpSpPr/>
        <p:nvPr/>
      </p:nvGrpSpPr>
      <p:grpSpPr>
        <a:xfrm>
          <a:off x="0" y="0"/>
          <a:ext cx="0" cy="0"/>
          <a:chOff x="0" y="0"/>
          <a:chExt cx="0" cy="0"/>
        </a:xfrm>
      </p:grpSpPr>
      <p:sp>
        <p:nvSpPr>
          <p:cNvPr id="4" name="Rectangle 25"/>
          <p:cNvSpPr>
            <a:spLocks noGrp="1" noChangeArrowheads="1"/>
          </p:cNvSpPr>
          <p:nvPr>
            <p:ph idx="1"/>
          </p:nvPr>
        </p:nvSpPr>
        <p:spPr bwMode="auto">
          <a:xfrm>
            <a:off x="457200" y="1080367"/>
            <a:ext cx="8229600" cy="3363591"/>
          </a:xfrm>
          <a:prstGeom prst="rect">
            <a:avLst/>
          </a:prstGeom>
          <a:noFill/>
          <a:ln w="9525">
            <a:noFill/>
            <a:miter lim="800000"/>
          </a:ln>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5" name="Rectangle 24"/>
          <p:cNvSpPr>
            <a:spLocks noGrp="1" noChangeArrowheads="1"/>
          </p:cNvSpPr>
          <p:nvPr>
            <p:ph type="title"/>
          </p:nvPr>
        </p:nvSpPr>
        <p:spPr bwMode="auto">
          <a:xfrm>
            <a:off x="457357" y="339491"/>
            <a:ext cx="8229443" cy="457200"/>
          </a:xfrm>
          <a:prstGeom prst="rect">
            <a:avLst/>
          </a:prstGeom>
          <a:noFill/>
          <a:ln w="9525">
            <a:noFill/>
            <a:miter lim="800000"/>
          </a:ln>
        </p:spPr>
        <p:txBody>
          <a:bodyPr vert="horz" wrap="square" lIns="91440" tIns="45720" rIns="91440" bIns="45720" numCol="1" anchor="ctr" anchorCtr="0" compatLnSpc="1"/>
          <a:lstStyle/>
          <a:p>
            <a:pPr lvl="0"/>
            <a:r>
              <a:rPr lang="zh-CN" altLang="en-US"/>
              <a:t>单击此处编辑母版标题样式</a:t>
            </a:r>
            <a:endParaRPr lang="zh-CN" altLang="en-US" dirty="0"/>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机密-标题幻灯片">
    <p:spTree>
      <p:nvGrpSpPr>
        <p:cNvPr id="1" name=""/>
        <p:cNvGrpSpPr/>
        <p:nvPr/>
      </p:nvGrpSpPr>
      <p:grpSpPr>
        <a:xfrm>
          <a:off x="0" y="0"/>
          <a:ext cx="0" cy="0"/>
          <a:chOff x="0" y="0"/>
          <a:chExt cx="0" cy="0"/>
        </a:xfrm>
      </p:grpSpPr>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机密-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131589"/>
            <a:ext cx="4038600" cy="3291583"/>
          </a:xfrm>
        </p:spPr>
        <p:txBody>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4" name="内容占位符 3"/>
          <p:cNvSpPr>
            <a:spLocks noGrp="1"/>
          </p:cNvSpPr>
          <p:nvPr>
            <p:ph sz="half" idx="2"/>
          </p:nvPr>
        </p:nvSpPr>
        <p:spPr>
          <a:xfrm>
            <a:off x="4648200" y="1131589"/>
            <a:ext cx="4038600" cy="3291584"/>
          </a:xfrm>
        </p:spPr>
        <p:txBody>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机密-比较">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457201" y="1131590"/>
            <a:ext cx="4040188" cy="499567"/>
          </a:xfr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1" y="1631156"/>
            <a:ext cx="4040188" cy="2963466"/>
          </a:xfrm>
        </p:spPr>
        <p:txBody>
          <a:bodyPr/>
          <a:lstStyle>
            <a:lvl1pPr>
              <a:defRPr sz="1800"/>
            </a:lvl1pPr>
            <a:lvl2pPr>
              <a:defRPr sz="1600"/>
            </a:lvl2pPr>
            <a:lvl3pPr>
              <a:defRPr sz="1400"/>
            </a:lvl3pPr>
            <a:lvl4pPr>
              <a:defRPr sz="1200"/>
            </a:lvl4pPr>
            <a:lvl5pPr>
              <a:defRPr sz="12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33" y="1131590"/>
            <a:ext cx="4041775" cy="499567"/>
          </a:xfr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33" y="1631156"/>
            <a:ext cx="4041775" cy="2963466"/>
          </a:xfrm>
        </p:spPr>
        <p:txBody>
          <a:bodyPr/>
          <a:lstStyle>
            <a:lvl1pPr>
              <a:defRPr sz="1800"/>
            </a:lvl1pPr>
            <a:lvl2pPr>
              <a:defRPr sz="1600"/>
            </a:lvl2pPr>
            <a:lvl3pPr>
              <a:defRPr sz="1400"/>
            </a:lvl3pPr>
            <a:lvl4pPr>
              <a:defRPr sz="1200"/>
            </a:lvl4pPr>
            <a:lvl5pPr>
              <a:defRPr sz="12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8" name="Rectangle 24"/>
          <p:cNvSpPr>
            <a:spLocks noGrp="1" noChangeArrowheads="1"/>
          </p:cNvSpPr>
          <p:nvPr>
            <p:ph type="title"/>
          </p:nvPr>
        </p:nvSpPr>
        <p:spPr bwMode="auto">
          <a:xfrm>
            <a:off x="457357" y="339491"/>
            <a:ext cx="8229451" cy="457200"/>
          </a:xfrm>
          <a:prstGeom prst="rect">
            <a:avLst/>
          </a:prstGeom>
          <a:noFill/>
          <a:ln w="9525">
            <a:noFill/>
            <a:miter lim="800000"/>
          </a:ln>
        </p:spPr>
        <p:txBody>
          <a:bodyPr vert="horz" wrap="square" lIns="91440" tIns="45720" rIns="91440" bIns="45720" numCol="1" anchor="ctr" anchorCtr="0" compatLnSpc="1"/>
          <a:lstStyle/>
          <a:p>
            <a:pPr lvl="0"/>
            <a:r>
              <a:rPr lang="zh-CN" altLang="en-US"/>
              <a:t>单击此处编辑母版标题样式</a:t>
            </a:r>
            <a:endParaRPr lang="zh-CN" altLang="en-US" dirty="0"/>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机密-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机密-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19" y="204787"/>
            <a:ext cx="3008313" cy="871538"/>
          </a:xfrm>
        </p:spPr>
        <p:txBody>
          <a:bodyPr anchor="b"/>
          <a:lstStyle>
            <a:lvl1pPr algn="l">
              <a:defRPr sz="1800" b="1"/>
            </a:lvl1pPr>
          </a:lstStyle>
          <a:p>
            <a:r>
              <a:rPr lang="zh-CN" altLang="en-US"/>
              <a:t>单击此处编辑母版标题样式</a:t>
            </a:r>
            <a:endParaRPr lang="zh-CN" altLang="en-US" dirty="0"/>
          </a:p>
        </p:txBody>
      </p:sp>
      <p:sp>
        <p:nvSpPr>
          <p:cNvPr id="3" name="内容占位符 2"/>
          <p:cNvSpPr>
            <a:spLocks noGrp="1"/>
          </p:cNvSpPr>
          <p:nvPr>
            <p:ph idx="1"/>
          </p:nvPr>
        </p:nvSpPr>
        <p:spPr>
          <a:xfrm>
            <a:off x="3575069" y="204800"/>
            <a:ext cx="5111751" cy="4389835"/>
          </a:xfrm>
        </p:spPr>
        <p:txBody>
          <a:bodyPr/>
          <a:lstStyle>
            <a:lvl1pPr>
              <a:defRPr sz="1600"/>
            </a:lvl1pPr>
            <a:lvl2pPr>
              <a:defRPr sz="1400"/>
            </a:lvl2pPr>
            <a:lvl3pPr>
              <a:defRPr sz="1200"/>
            </a:lvl3pPr>
            <a:lvl4pPr>
              <a:defRPr sz="1100"/>
            </a:lvl4pPr>
            <a:lvl5pPr>
              <a:defRPr sz="11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4" name="文本占位符 3"/>
          <p:cNvSpPr>
            <a:spLocks noGrp="1"/>
          </p:cNvSpPr>
          <p:nvPr>
            <p:ph type="body" sz="half" idx="2"/>
          </p:nvPr>
        </p:nvSpPr>
        <p:spPr>
          <a:xfrm>
            <a:off x="457219"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机密-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p>
        </p:txBody>
      </p:sp>
      <p:sp>
        <p:nvSpPr>
          <p:cNvPr id="4" name="文本占位符 3"/>
          <p:cNvSpPr>
            <a:spLocks noGrp="1"/>
          </p:cNvSpPr>
          <p:nvPr>
            <p:ph type="body" sz="half" idx="2"/>
          </p:nvPr>
        </p:nvSpPr>
        <p:spPr>
          <a:xfrm>
            <a:off x="1792288" y="402552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机密-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dirty="0"/>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绝密-标题幻灯片">
    <p:spTree>
      <p:nvGrpSpPr>
        <p:cNvPr id="1" name=""/>
        <p:cNvGrpSpPr/>
        <p:nvPr/>
      </p:nvGrpSpPr>
      <p:grpSpPr>
        <a:xfrm>
          <a:off x="0" y="0"/>
          <a:ext cx="0" cy="0"/>
          <a:chOff x="0" y="0"/>
          <a:chExt cx="0" cy="0"/>
        </a:xfrm>
      </p:grpSpPr>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机密-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601"/>
            <a:ext cx="2057400" cy="419457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28601"/>
            <a:ext cx="6019800" cy="419457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机密-节标题1">
    <p:spTree>
      <p:nvGrpSpPr>
        <p:cNvPr id="1" name=""/>
        <p:cNvGrpSpPr/>
        <p:nvPr/>
      </p:nvGrpSpPr>
      <p:grpSpPr>
        <a:xfrm>
          <a:off x="0" y="0"/>
          <a:ext cx="0" cy="0"/>
          <a:chOff x="0" y="0"/>
          <a:chExt cx="0" cy="0"/>
        </a:xfrm>
      </p:grpSpPr>
      <p:sp>
        <p:nvSpPr>
          <p:cNvPr id="10" name="矩形 9"/>
          <p:cNvSpPr/>
          <p:nvPr userDrawn="1"/>
        </p:nvSpPr>
        <p:spPr>
          <a:xfrm>
            <a:off x="7783455" y="4905945"/>
            <a:ext cx="1032655" cy="246221"/>
          </a:xfrm>
          <a:prstGeom prst="rect">
            <a:avLst/>
          </a:prstGeom>
        </p:spPr>
        <p:txBody>
          <a:bodyPr wrap="none" anchor="ctr" anchorCtr="1">
            <a:spAutoFit/>
          </a:bodyPr>
          <a:lstStyle/>
          <a:p>
            <a:r>
              <a:rPr lang="en-US" altLang="zh-CN" sz="1000" b="0" dirty="0">
                <a:solidFill>
                  <a:schemeClr val="tx1">
                    <a:lumMod val="65000"/>
                    <a:lumOff val="35000"/>
                  </a:schemeClr>
                </a:solidFill>
                <a:latin typeface="微软雅黑" panose="020B0503020204020204" pitchFamily="34" charset="-122"/>
                <a:ea typeface="微软雅黑" panose="020B0503020204020204" pitchFamily="34" charset="-122"/>
              </a:rPr>
              <a:t>www.h3c.com</a:t>
            </a:r>
            <a:endParaRPr lang="zh-CN" altLang="en-US" sz="1000" b="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 name="文本框 14"/>
          <p:cNvSpPr txBox="1"/>
          <p:nvPr userDrawn="1"/>
        </p:nvSpPr>
        <p:spPr>
          <a:xfrm>
            <a:off x="3064594" y="1857003"/>
            <a:ext cx="3024336" cy="646331"/>
          </a:xfrm>
          <a:prstGeom prst="rect">
            <a:avLst/>
          </a:prstGeom>
          <a:noFill/>
        </p:spPr>
        <p:txBody>
          <a:bodyPr wrap="square" rtlCol="0">
            <a:spAutoFit/>
          </a:bodyPr>
          <a:lstStyle/>
          <a:p>
            <a:pPr algn="ctr"/>
            <a:r>
              <a:rPr lang="en-US" altLang="zh-CN" sz="3600" b="1" spc="70" dirty="0">
                <a:solidFill>
                  <a:schemeClr val="tx1">
                    <a:lumMod val="65000"/>
                    <a:lumOff val="35000"/>
                  </a:schemeClr>
                </a:solidFill>
                <a:latin typeface="微软雅黑" panose="020B0503020204020204" pitchFamily="34" charset="-122"/>
                <a:ea typeface="微软雅黑" panose="020B0503020204020204" pitchFamily="34" charset="-122"/>
              </a:rPr>
              <a:t>THANKS</a:t>
            </a:r>
            <a:endParaRPr lang="zh-CN" altLang="en-US" sz="3600" b="1" spc="7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3807714" y="2507603"/>
            <a:ext cx="1532985" cy="338554"/>
          </a:xfrm>
          <a:prstGeom prst="rect">
            <a:avLst/>
          </a:prstGeom>
        </p:spPr>
        <p:txBody>
          <a:bodyPr wrap="none">
            <a:spAutoFit/>
          </a:bodyPr>
          <a:lstStyle/>
          <a:p>
            <a:pPr algn="ctr"/>
            <a:r>
              <a:rPr lang="en-US" altLang="zh-CN" sz="1600" b="0" dirty="0">
                <a:solidFill>
                  <a:schemeClr val="tx1">
                    <a:lumMod val="65000"/>
                    <a:lumOff val="35000"/>
                  </a:schemeClr>
                </a:solidFill>
                <a:latin typeface="微软雅黑" panose="020B0503020204020204" pitchFamily="34" charset="-122"/>
                <a:ea typeface="微软雅黑" panose="020B0503020204020204" pitchFamily="34" charset="-122"/>
              </a:rPr>
              <a:t>www.h3c.com</a:t>
            </a:r>
            <a:endParaRPr lang="zh-CN" altLang="en-US" sz="1600" b="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7" name="直接连接符 16"/>
          <p:cNvCxnSpPr>
            <a:endCxn id="16" idx="1"/>
          </p:cNvCxnSpPr>
          <p:nvPr userDrawn="1"/>
        </p:nvCxnSpPr>
        <p:spPr>
          <a:xfrm>
            <a:off x="3552825" y="2676880"/>
            <a:ext cx="254889" cy="0"/>
          </a:xfrm>
          <a:prstGeom prst="line">
            <a:avLst/>
          </a:prstGeom>
          <a:ln w="12700">
            <a:solidFill>
              <a:srgbClr val="E60012"/>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userDrawn="1"/>
        </p:nvCxnSpPr>
        <p:spPr>
          <a:xfrm>
            <a:off x="5303085" y="2676880"/>
            <a:ext cx="276978" cy="0"/>
          </a:xfrm>
          <a:prstGeom prst="line">
            <a:avLst/>
          </a:prstGeom>
          <a:ln w="12700">
            <a:solidFill>
              <a:srgbClr val="E60012"/>
            </a:solidFill>
          </a:ln>
        </p:spPr>
        <p:style>
          <a:lnRef idx="1">
            <a:schemeClr val="accent1"/>
          </a:lnRef>
          <a:fillRef idx="0">
            <a:schemeClr val="accent1"/>
          </a:fillRef>
          <a:effectRef idx="0">
            <a:schemeClr val="accent1"/>
          </a:effectRef>
          <a:fontRef idx="minor">
            <a:schemeClr val="tx1"/>
          </a:fontRef>
        </p:style>
      </p:cxnSp>
      <p:sp>
        <p:nvSpPr>
          <p:cNvPr id="21" name="矩形 20"/>
          <p:cNvSpPr/>
          <p:nvPr userDrawn="1"/>
        </p:nvSpPr>
        <p:spPr>
          <a:xfrm>
            <a:off x="3822222" y="4924271"/>
            <a:ext cx="1502680" cy="215444"/>
          </a:xfrm>
          <a:prstGeom prst="rect">
            <a:avLst/>
          </a:prstGeom>
        </p:spPr>
        <p:txBody>
          <a:bodyPr wrap="square" anchor="ctr" anchorCtr="1">
            <a:spAutoFit/>
          </a:bodyPr>
          <a:lstStyle/>
          <a:p>
            <a:r>
              <a:rPr lang="en-US" altLang="zh-CN" sz="800" b="1" kern="1200" dirty="0">
                <a:solidFill>
                  <a:schemeClr val="tx1">
                    <a:lumMod val="50000"/>
                    <a:lumOff val="50000"/>
                  </a:schemeClr>
                </a:solidFill>
                <a:latin typeface="微软雅黑" panose="020B0503020204020204" pitchFamily="34" charset="-122"/>
                <a:ea typeface="微软雅黑" panose="020B0503020204020204" pitchFamily="34" charset="-122"/>
                <a:cs typeface="+mn-cs"/>
              </a:rPr>
              <a:t>Secret</a:t>
            </a:r>
            <a:r>
              <a:rPr lang="en-US" altLang="zh-CN" sz="800" b="1" dirty="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800" b="1" dirty="0">
                <a:solidFill>
                  <a:schemeClr val="tx1">
                    <a:lumMod val="50000"/>
                    <a:lumOff val="50000"/>
                  </a:schemeClr>
                </a:solidFill>
                <a:latin typeface="微软雅黑" panose="020B0503020204020204" pitchFamily="34" charset="-122"/>
                <a:ea typeface="微软雅黑" panose="020B0503020204020204" pitchFamily="34" charset="-122"/>
              </a:rPr>
              <a:t>机密</a:t>
            </a:r>
            <a:r>
              <a:rPr lang="en-US" altLang="zh-CN" sz="800" b="1" dirty="0">
                <a:solidFill>
                  <a:schemeClr val="tx1">
                    <a:lumMod val="50000"/>
                    <a:lumOff val="50000"/>
                  </a:schemeClr>
                </a:solidFill>
                <a:latin typeface="微软雅黑" panose="020B0503020204020204" pitchFamily="34" charset="-122"/>
                <a:ea typeface="微软雅黑" panose="020B0503020204020204" pitchFamily="34" charset="-122"/>
              </a:rPr>
              <a:t> </a:t>
            </a:r>
            <a:endParaRPr lang="zh-CN" altLang="en-US" sz="8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20" name="图片 19"/>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7308304" y="450029"/>
            <a:ext cx="1600675" cy="269332"/>
          </a:xfrm>
          <a:prstGeom prst="rect">
            <a:avLst/>
          </a:prstGeom>
        </p:spPr>
      </p:pic>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机密-节标题2">
    <p:spTree>
      <p:nvGrpSpPr>
        <p:cNvPr id="1" name=""/>
        <p:cNvGrpSpPr/>
        <p:nvPr/>
      </p:nvGrpSpPr>
      <p:grpSpPr>
        <a:xfrm>
          <a:off x="0" y="0"/>
          <a:ext cx="0" cy="0"/>
          <a:chOff x="0" y="0"/>
          <a:chExt cx="0" cy="0"/>
        </a:xfrm>
      </p:grpSpPr>
      <p:sp>
        <p:nvSpPr>
          <p:cNvPr id="10" name="矩形 9"/>
          <p:cNvSpPr/>
          <p:nvPr userDrawn="1"/>
        </p:nvSpPr>
        <p:spPr>
          <a:xfrm>
            <a:off x="7783455" y="4905945"/>
            <a:ext cx="1032655" cy="246221"/>
          </a:xfrm>
          <a:prstGeom prst="rect">
            <a:avLst/>
          </a:prstGeom>
        </p:spPr>
        <p:txBody>
          <a:bodyPr wrap="none" anchor="ctr" anchorCtr="1">
            <a:spAutoFit/>
          </a:bodyPr>
          <a:lstStyle/>
          <a:p>
            <a:r>
              <a:rPr lang="en-US" altLang="zh-CN" sz="1000" b="0" dirty="0">
                <a:solidFill>
                  <a:schemeClr val="tx1">
                    <a:lumMod val="65000"/>
                    <a:lumOff val="35000"/>
                  </a:schemeClr>
                </a:solidFill>
                <a:latin typeface="微软雅黑" panose="020B0503020204020204" pitchFamily="34" charset="-122"/>
                <a:ea typeface="微软雅黑" panose="020B0503020204020204" pitchFamily="34" charset="-122"/>
              </a:rPr>
              <a:t>www.h3c.com</a:t>
            </a:r>
            <a:endParaRPr lang="zh-CN" altLang="en-US" sz="1000" b="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 name="矩形 14"/>
          <p:cNvSpPr/>
          <p:nvPr userDrawn="1"/>
        </p:nvSpPr>
        <p:spPr>
          <a:xfrm>
            <a:off x="0" y="0"/>
            <a:ext cx="9144000" cy="2507603"/>
          </a:xfrm>
          <a:prstGeom prst="rect">
            <a:avLst/>
          </a:prstGeom>
          <a:solidFill>
            <a:schemeClr val="bg1">
              <a:lumMod val="95000"/>
            </a:schemeClr>
          </a:solidFill>
          <a:ln w="12700" cap="flat" cmpd="sng" algn="ctr">
            <a:noFill/>
            <a:prstDash val="dash"/>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pPr>
            <a:endParaRPr kumimoji="0" lang="zh-CN" altLang="en-US" sz="14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sp>
        <p:nvSpPr>
          <p:cNvPr id="19" name="矩形 18"/>
          <p:cNvSpPr/>
          <p:nvPr userDrawn="1"/>
        </p:nvSpPr>
        <p:spPr>
          <a:xfrm>
            <a:off x="3822222" y="4924271"/>
            <a:ext cx="1502680" cy="215444"/>
          </a:xfrm>
          <a:prstGeom prst="rect">
            <a:avLst/>
          </a:prstGeom>
        </p:spPr>
        <p:txBody>
          <a:bodyPr wrap="square" anchor="ctr" anchorCtr="1">
            <a:spAutoFit/>
          </a:bodyPr>
          <a:lstStyle/>
          <a:p>
            <a:r>
              <a:rPr lang="en-US" altLang="zh-CN" sz="800" b="1" kern="1200" dirty="0">
                <a:solidFill>
                  <a:schemeClr val="tx1">
                    <a:lumMod val="50000"/>
                    <a:lumOff val="50000"/>
                  </a:schemeClr>
                </a:solidFill>
                <a:latin typeface="微软雅黑" panose="020B0503020204020204" pitchFamily="34" charset="-122"/>
                <a:ea typeface="微软雅黑" panose="020B0503020204020204" pitchFamily="34" charset="-122"/>
                <a:cs typeface="+mn-cs"/>
              </a:rPr>
              <a:t>Secret</a:t>
            </a:r>
            <a:r>
              <a:rPr lang="en-US" altLang="zh-CN" sz="800" b="1" dirty="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800" b="1" dirty="0">
                <a:solidFill>
                  <a:schemeClr val="tx1">
                    <a:lumMod val="50000"/>
                    <a:lumOff val="50000"/>
                  </a:schemeClr>
                </a:solidFill>
                <a:latin typeface="微软雅黑" panose="020B0503020204020204" pitchFamily="34" charset="-122"/>
                <a:ea typeface="微软雅黑" panose="020B0503020204020204" pitchFamily="34" charset="-122"/>
              </a:rPr>
              <a:t>机密</a:t>
            </a:r>
            <a:r>
              <a:rPr lang="en-US" altLang="zh-CN" sz="800" b="1" dirty="0">
                <a:solidFill>
                  <a:schemeClr val="tx1">
                    <a:lumMod val="50000"/>
                    <a:lumOff val="50000"/>
                  </a:schemeClr>
                </a:solidFill>
                <a:latin typeface="微软雅黑" panose="020B0503020204020204" pitchFamily="34" charset="-122"/>
                <a:ea typeface="微软雅黑" panose="020B0503020204020204" pitchFamily="34" charset="-122"/>
              </a:rPr>
              <a:t> </a:t>
            </a:r>
            <a:endParaRPr lang="zh-CN" altLang="en-US" sz="8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xmlns="" id="{FC4A9428-AEE2-4BAB-99F8-A6EC2323A4D4}"/>
              </a:ext>
            </a:extLst>
          </p:cNvPr>
          <p:cNvSpPr/>
          <p:nvPr userDrawn="1"/>
        </p:nvSpPr>
        <p:spPr>
          <a:xfrm>
            <a:off x="3765175" y="2521228"/>
            <a:ext cx="1615635" cy="353943"/>
          </a:xfrm>
          <a:prstGeom prst="rect">
            <a:avLst/>
          </a:prstGeom>
        </p:spPr>
        <p:txBody>
          <a:bodyPr wrap="none">
            <a:spAutoFit/>
          </a:bodyPr>
          <a:lstStyle/>
          <a:p>
            <a:pPr algn="ctr"/>
            <a:r>
              <a:rPr lang="en-US" altLang="zh-CN" sz="1700" b="0" dirty="0">
                <a:solidFill>
                  <a:schemeClr val="bg1">
                    <a:lumMod val="85000"/>
                  </a:schemeClr>
                </a:solidFill>
                <a:latin typeface="微软雅黑" panose="020B0503020204020204" pitchFamily="34" charset="-122"/>
                <a:ea typeface="微软雅黑" panose="020B0503020204020204" pitchFamily="34" charset="-122"/>
              </a:rPr>
              <a:t>www.h3c.com</a:t>
            </a:r>
            <a:endParaRPr lang="zh-CN" altLang="en-US" sz="1700" b="0" dirty="0">
              <a:solidFill>
                <a:schemeClr val="bg1">
                  <a:lumMod val="85000"/>
                </a:schemeClr>
              </a:solidFill>
              <a:latin typeface="微软雅黑" panose="020B0503020204020204" pitchFamily="34" charset="-122"/>
              <a:ea typeface="微软雅黑" panose="020B0503020204020204" pitchFamily="34" charset="-122"/>
            </a:endParaRPr>
          </a:p>
        </p:txBody>
      </p:sp>
      <p:pic>
        <p:nvPicPr>
          <p:cNvPr id="25" name="图片 2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2694911" y="1779662"/>
            <a:ext cx="3744873" cy="630118"/>
          </a:xfrm>
          <a:prstGeom prst="rect">
            <a:avLst/>
          </a:prstGeom>
        </p:spPr>
      </p:pic>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秘密-自定义版式">
    <p:spTree>
      <p:nvGrpSpPr>
        <p:cNvPr id="1" name=""/>
        <p:cNvGrpSpPr/>
        <p:nvPr/>
      </p:nvGrpSpPr>
      <p:grpSpPr>
        <a:xfrm>
          <a:off x="0" y="0"/>
          <a:ext cx="0" cy="0"/>
          <a:chOff x="0" y="0"/>
          <a:chExt cx="0" cy="0"/>
        </a:xfrm>
      </p:grpSpPr>
      <p:sp>
        <p:nvSpPr>
          <p:cNvPr id="4" name="Rectangle 25"/>
          <p:cNvSpPr>
            <a:spLocks noGrp="1" noChangeArrowheads="1"/>
          </p:cNvSpPr>
          <p:nvPr>
            <p:ph idx="1"/>
          </p:nvPr>
        </p:nvSpPr>
        <p:spPr bwMode="auto">
          <a:xfrm>
            <a:off x="457200" y="1080367"/>
            <a:ext cx="8229600" cy="3363591"/>
          </a:xfrm>
          <a:prstGeom prst="rect">
            <a:avLst/>
          </a:prstGeom>
          <a:noFill/>
          <a:ln w="9525">
            <a:noFill/>
            <a:miter lim="800000"/>
          </a:ln>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5" name="Rectangle 24"/>
          <p:cNvSpPr>
            <a:spLocks noGrp="1" noChangeArrowheads="1"/>
          </p:cNvSpPr>
          <p:nvPr>
            <p:ph type="title"/>
          </p:nvPr>
        </p:nvSpPr>
        <p:spPr bwMode="auto">
          <a:xfrm>
            <a:off x="457357" y="339491"/>
            <a:ext cx="8229443" cy="457200"/>
          </a:xfrm>
          <a:prstGeom prst="rect">
            <a:avLst/>
          </a:prstGeom>
          <a:noFill/>
          <a:ln w="9525">
            <a:noFill/>
            <a:miter lim="800000"/>
          </a:ln>
        </p:spPr>
        <p:txBody>
          <a:bodyPr vert="horz" wrap="square" lIns="91440" tIns="45720" rIns="91440" bIns="45720" numCol="1" anchor="ctr" anchorCtr="0" compatLnSpc="1"/>
          <a:lstStyle/>
          <a:p>
            <a:pPr lvl="0"/>
            <a:r>
              <a:rPr lang="zh-CN" altLang="en-US"/>
              <a:t>单击此处编辑母版标题样式</a:t>
            </a:r>
            <a:endParaRPr lang="zh-CN" altLang="en-US" dirty="0"/>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秘密-标题幻灯片">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秘密-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131589"/>
            <a:ext cx="4038600" cy="3291583"/>
          </a:xfrm>
        </p:spPr>
        <p:txBody>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4" name="内容占位符 3"/>
          <p:cNvSpPr>
            <a:spLocks noGrp="1"/>
          </p:cNvSpPr>
          <p:nvPr>
            <p:ph sz="half" idx="2"/>
          </p:nvPr>
        </p:nvSpPr>
        <p:spPr>
          <a:xfrm>
            <a:off x="4648200" y="1131589"/>
            <a:ext cx="4038600" cy="3291584"/>
          </a:xfrm>
        </p:spPr>
        <p:txBody>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秘密-比较">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457201" y="1131590"/>
            <a:ext cx="4040188" cy="499567"/>
          </a:xfr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1" y="1631156"/>
            <a:ext cx="4040188" cy="2963466"/>
          </a:xfrm>
        </p:spPr>
        <p:txBody>
          <a:bodyPr/>
          <a:lstStyle>
            <a:lvl1pPr>
              <a:defRPr sz="1800"/>
            </a:lvl1pPr>
            <a:lvl2pPr>
              <a:defRPr sz="1600"/>
            </a:lvl2pPr>
            <a:lvl3pPr>
              <a:defRPr sz="1400"/>
            </a:lvl3pPr>
            <a:lvl4pPr>
              <a:defRPr sz="1200"/>
            </a:lvl4pPr>
            <a:lvl5pPr>
              <a:defRPr sz="12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33" y="1131590"/>
            <a:ext cx="4041775" cy="499567"/>
          </a:xfr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33" y="1631156"/>
            <a:ext cx="4041775" cy="2963466"/>
          </a:xfrm>
        </p:spPr>
        <p:txBody>
          <a:bodyPr/>
          <a:lstStyle>
            <a:lvl1pPr>
              <a:defRPr sz="1800"/>
            </a:lvl1pPr>
            <a:lvl2pPr>
              <a:defRPr sz="1600"/>
            </a:lvl2pPr>
            <a:lvl3pPr>
              <a:defRPr sz="1400"/>
            </a:lvl3pPr>
            <a:lvl4pPr>
              <a:defRPr sz="1200"/>
            </a:lvl4pPr>
            <a:lvl5pPr>
              <a:defRPr sz="12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8" name="Rectangle 24"/>
          <p:cNvSpPr>
            <a:spLocks noGrp="1" noChangeArrowheads="1"/>
          </p:cNvSpPr>
          <p:nvPr>
            <p:ph type="title"/>
          </p:nvPr>
        </p:nvSpPr>
        <p:spPr bwMode="auto">
          <a:xfrm>
            <a:off x="457357" y="339491"/>
            <a:ext cx="8229451" cy="457200"/>
          </a:xfrm>
          <a:prstGeom prst="rect">
            <a:avLst/>
          </a:prstGeom>
          <a:noFill/>
          <a:ln w="9525">
            <a:noFill/>
            <a:miter lim="800000"/>
          </a:ln>
        </p:spPr>
        <p:txBody>
          <a:bodyPr vert="horz" wrap="square" lIns="91440" tIns="45720" rIns="91440" bIns="45720" numCol="1" anchor="ctr" anchorCtr="0" compatLnSpc="1"/>
          <a:lstStyle/>
          <a:p>
            <a:pPr lvl="0"/>
            <a:r>
              <a:rPr lang="zh-CN" altLang="en-US"/>
              <a:t>单击此处编辑母版标题样式</a:t>
            </a:r>
            <a:endParaRPr lang="zh-CN" altLang="en-US" dirty="0"/>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秘密-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秘密-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19" y="204787"/>
            <a:ext cx="3008313" cy="871538"/>
          </a:xfrm>
        </p:spPr>
        <p:txBody>
          <a:bodyPr anchor="b"/>
          <a:lstStyle>
            <a:lvl1pPr algn="l">
              <a:defRPr sz="1800" b="1"/>
            </a:lvl1pPr>
          </a:lstStyle>
          <a:p>
            <a:r>
              <a:rPr lang="zh-CN" altLang="en-US"/>
              <a:t>单击此处编辑母版标题样式</a:t>
            </a:r>
            <a:endParaRPr lang="zh-CN" altLang="en-US" dirty="0"/>
          </a:p>
        </p:txBody>
      </p:sp>
      <p:sp>
        <p:nvSpPr>
          <p:cNvPr id="3" name="内容占位符 2"/>
          <p:cNvSpPr>
            <a:spLocks noGrp="1"/>
          </p:cNvSpPr>
          <p:nvPr>
            <p:ph idx="1"/>
          </p:nvPr>
        </p:nvSpPr>
        <p:spPr>
          <a:xfrm>
            <a:off x="3575069" y="204800"/>
            <a:ext cx="5111751" cy="4389835"/>
          </a:xfrm>
        </p:spPr>
        <p:txBody>
          <a:bodyPr/>
          <a:lstStyle>
            <a:lvl1pPr>
              <a:defRPr sz="1600"/>
            </a:lvl1pPr>
            <a:lvl2pPr>
              <a:defRPr sz="1400"/>
            </a:lvl2pPr>
            <a:lvl3pPr>
              <a:defRPr sz="1200"/>
            </a:lvl3pPr>
            <a:lvl4pPr>
              <a:defRPr sz="1100"/>
            </a:lvl4pPr>
            <a:lvl5pPr>
              <a:defRPr sz="11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4" name="文本占位符 3"/>
          <p:cNvSpPr>
            <a:spLocks noGrp="1"/>
          </p:cNvSpPr>
          <p:nvPr>
            <p:ph type="body" sz="half" idx="2"/>
          </p:nvPr>
        </p:nvSpPr>
        <p:spPr>
          <a:xfrm>
            <a:off x="457219"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秘密-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p>
        </p:txBody>
      </p:sp>
      <p:sp>
        <p:nvSpPr>
          <p:cNvPr id="4" name="文本占位符 3"/>
          <p:cNvSpPr>
            <a:spLocks noGrp="1"/>
          </p:cNvSpPr>
          <p:nvPr>
            <p:ph type="body" sz="half" idx="2"/>
          </p:nvPr>
        </p:nvSpPr>
        <p:spPr>
          <a:xfrm>
            <a:off x="1792288" y="402552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绝密-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131589"/>
            <a:ext cx="4038600" cy="3291583"/>
          </a:xfrm>
        </p:spPr>
        <p:txBody>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4" name="内容占位符 3"/>
          <p:cNvSpPr>
            <a:spLocks noGrp="1"/>
          </p:cNvSpPr>
          <p:nvPr>
            <p:ph sz="half" idx="2"/>
          </p:nvPr>
        </p:nvSpPr>
        <p:spPr>
          <a:xfrm>
            <a:off x="4648200" y="1131589"/>
            <a:ext cx="4038600" cy="3291584"/>
          </a:xfrm>
        </p:spPr>
        <p:txBody>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秘密-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dirty="0"/>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秘密-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601"/>
            <a:ext cx="2057400" cy="419457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28601"/>
            <a:ext cx="6019800" cy="419457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秘密-节标题1">
    <p:spTree>
      <p:nvGrpSpPr>
        <p:cNvPr id="1" name=""/>
        <p:cNvGrpSpPr/>
        <p:nvPr/>
      </p:nvGrpSpPr>
      <p:grpSpPr>
        <a:xfrm>
          <a:off x="0" y="0"/>
          <a:ext cx="0" cy="0"/>
          <a:chOff x="0" y="0"/>
          <a:chExt cx="0" cy="0"/>
        </a:xfrm>
      </p:grpSpPr>
      <p:sp>
        <p:nvSpPr>
          <p:cNvPr id="10" name="矩形 9"/>
          <p:cNvSpPr/>
          <p:nvPr userDrawn="1"/>
        </p:nvSpPr>
        <p:spPr>
          <a:xfrm>
            <a:off x="7783455" y="4905945"/>
            <a:ext cx="1032655" cy="246221"/>
          </a:xfrm>
          <a:prstGeom prst="rect">
            <a:avLst/>
          </a:prstGeom>
        </p:spPr>
        <p:txBody>
          <a:bodyPr wrap="none" anchor="ctr" anchorCtr="1">
            <a:spAutoFit/>
          </a:bodyPr>
          <a:lstStyle/>
          <a:p>
            <a:r>
              <a:rPr lang="en-US" altLang="zh-CN" sz="1000" b="0" dirty="0">
                <a:solidFill>
                  <a:schemeClr val="tx1">
                    <a:lumMod val="65000"/>
                    <a:lumOff val="35000"/>
                  </a:schemeClr>
                </a:solidFill>
                <a:latin typeface="微软雅黑" panose="020B0503020204020204" pitchFamily="34" charset="-122"/>
                <a:ea typeface="微软雅黑" panose="020B0503020204020204" pitchFamily="34" charset="-122"/>
              </a:rPr>
              <a:t>www.h3c.com</a:t>
            </a:r>
            <a:endParaRPr lang="zh-CN" altLang="en-US" sz="1000" b="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矩形 10"/>
          <p:cNvSpPr/>
          <p:nvPr userDrawn="1"/>
        </p:nvSpPr>
        <p:spPr>
          <a:xfrm>
            <a:off x="4041403" y="4924271"/>
            <a:ext cx="1051891" cy="215444"/>
          </a:xfrm>
          <a:prstGeom prst="rect">
            <a:avLst/>
          </a:prstGeom>
        </p:spPr>
        <p:txBody>
          <a:bodyPr wrap="none" anchor="ctr" anchorCtr="1">
            <a:spAutoFit/>
          </a:bodyPr>
          <a:lstStyle/>
          <a:p>
            <a:r>
              <a:rPr lang="en-US" altLang="zh-CN" sz="800" b="1" dirty="0">
                <a:solidFill>
                  <a:schemeClr val="tx1">
                    <a:lumMod val="50000"/>
                    <a:lumOff val="50000"/>
                  </a:schemeClr>
                </a:solidFill>
                <a:latin typeface="微软雅黑" panose="020B0503020204020204" pitchFamily="34" charset="-122"/>
                <a:ea typeface="微软雅黑" panose="020B0503020204020204" pitchFamily="34" charset="-122"/>
              </a:rPr>
              <a:t>Confidential </a:t>
            </a:r>
            <a:r>
              <a:rPr lang="zh-CN" altLang="en-US" sz="800" b="1" dirty="0">
                <a:solidFill>
                  <a:schemeClr val="tx1">
                    <a:lumMod val="50000"/>
                    <a:lumOff val="50000"/>
                  </a:schemeClr>
                </a:solidFill>
                <a:latin typeface="微软雅黑" panose="020B0503020204020204" pitchFamily="34" charset="-122"/>
                <a:ea typeface="微软雅黑" panose="020B0503020204020204" pitchFamily="34" charset="-122"/>
              </a:rPr>
              <a:t>秘密</a:t>
            </a:r>
          </a:p>
        </p:txBody>
      </p:sp>
      <p:sp>
        <p:nvSpPr>
          <p:cNvPr id="12" name="文本框 11"/>
          <p:cNvSpPr txBox="1"/>
          <p:nvPr userDrawn="1"/>
        </p:nvSpPr>
        <p:spPr>
          <a:xfrm>
            <a:off x="3064594" y="1857003"/>
            <a:ext cx="3024336" cy="646331"/>
          </a:xfrm>
          <a:prstGeom prst="rect">
            <a:avLst/>
          </a:prstGeom>
          <a:noFill/>
        </p:spPr>
        <p:txBody>
          <a:bodyPr wrap="square" rtlCol="0">
            <a:spAutoFit/>
          </a:bodyPr>
          <a:lstStyle/>
          <a:p>
            <a:pPr algn="ctr"/>
            <a:r>
              <a:rPr lang="en-US" altLang="zh-CN" sz="3600" b="1" spc="70" dirty="0">
                <a:solidFill>
                  <a:schemeClr val="tx1">
                    <a:lumMod val="65000"/>
                    <a:lumOff val="35000"/>
                  </a:schemeClr>
                </a:solidFill>
                <a:latin typeface="微软雅黑" panose="020B0503020204020204" pitchFamily="34" charset="-122"/>
                <a:ea typeface="微软雅黑" panose="020B0503020204020204" pitchFamily="34" charset="-122"/>
              </a:rPr>
              <a:t>THANKS</a:t>
            </a:r>
            <a:endParaRPr lang="zh-CN" altLang="en-US" sz="3600" b="1" spc="7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 name="矩形 14"/>
          <p:cNvSpPr/>
          <p:nvPr userDrawn="1"/>
        </p:nvSpPr>
        <p:spPr>
          <a:xfrm>
            <a:off x="3807714" y="2507603"/>
            <a:ext cx="1532985" cy="338554"/>
          </a:xfrm>
          <a:prstGeom prst="rect">
            <a:avLst/>
          </a:prstGeom>
        </p:spPr>
        <p:txBody>
          <a:bodyPr wrap="none">
            <a:spAutoFit/>
          </a:bodyPr>
          <a:lstStyle/>
          <a:p>
            <a:pPr algn="ctr"/>
            <a:r>
              <a:rPr lang="en-US" altLang="zh-CN" sz="1600" b="0" dirty="0">
                <a:solidFill>
                  <a:schemeClr val="tx1">
                    <a:lumMod val="65000"/>
                    <a:lumOff val="35000"/>
                  </a:schemeClr>
                </a:solidFill>
                <a:latin typeface="微软雅黑" panose="020B0503020204020204" pitchFamily="34" charset="-122"/>
                <a:ea typeface="微软雅黑" panose="020B0503020204020204" pitchFamily="34" charset="-122"/>
              </a:rPr>
              <a:t>www.h3c.com</a:t>
            </a:r>
            <a:endParaRPr lang="zh-CN" altLang="en-US" sz="1600" b="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6" name="直接连接符 15"/>
          <p:cNvCxnSpPr>
            <a:endCxn id="15" idx="1"/>
          </p:cNvCxnSpPr>
          <p:nvPr userDrawn="1"/>
        </p:nvCxnSpPr>
        <p:spPr>
          <a:xfrm>
            <a:off x="3552825" y="2676880"/>
            <a:ext cx="254889" cy="0"/>
          </a:xfrm>
          <a:prstGeom prst="line">
            <a:avLst/>
          </a:prstGeom>
          <a:ln w="12700">
            <a:solidFill>
              <a:srgbClr val="E60012"/>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userDrawn="1"/>
        </p:nvCxnSpPr>
        <p:spPr>
          <a:xfrm>
            <a:off x="5303085" y="2676880"/>
            <a:ext cx="276978" cy="0"/>
          </a:xfrm>
          <a:prstGeom prst="line">
            <a:avLst/>
          </a:prstGeom>
          <a:ln w="12700">
            <a:solidFill>
              <a:srgbClr val="E60012"/>
            </a:solidFill>
          </a:ln>
        </p:spPr>
        <p:style>
          <a:lnRef idx="1">
            <a:schemeClr val="accent1"/>
          </a:lnRef>
          <a:fillRef idx="0">
            <a:schemeClr val="accent1"/>
          </a:fillRef>
          <a:effectRef idx="0">
            <a:schemeClr val="accent1"/>
          </a:effectRef>
          <a:fontRef idx="minor">
            <a:schemeClr val="tx1"/>
          </a:fontRef>
        </p:style>
      </p:cxnSp>
      <p:pic>
        <p:nvPicPr>
          <p:cNvPr id="20" name="图片 19"/>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7308304" y="450029"/>
            <a:ext cx="1600675" cy="269332"/>
          </a:xfrm>
          <a:prstGeom prst="rect">
            <a:avLst/>
          </a:prstGeom>
        </p:spPr>
      </p:pic>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秘密-节标题2">
    <p:spTree>
      <p:nvGrpSpPr>
        <p:cNvPr id="1" name=""/>
        <p:cNvGrpSpPr/>
        <p:nvPr/>
      </p:nvGrpSpPr>
      <p:grpSpPr>
        <a:xfrm>
          <a:off x="0" y="0"/>
          <a:ext cx="0" cy="0"/>
          <a:chOff x="0" y="0"/>
          <a:chExt cx="0" cy="0"/>
        </a:xfrm>
      </p:grpSpPr>
      <p:sp>
        <p:nvSpPr>
          <p:cNvPr id="10" name="矩形 9"/>
          <p:cNvSpPr/>
          <p:nvPr userDrawn="1"/>
        </p:nvSpPr>
        <p:spPr>
          <a:xfrm>
            <a:off x="7783455" y="4905945"/>
            <a:ext cx="1032655" cy="246221"/>
          </a:xfrm>
          <a:prstGeom prst="rect">
            <a:avLst/>
          </a:prstGeom>
        </p:spPr>
        <p:txBody>
          <a:bodyPr wrap="none" anchor="ctr" anchorCtr="1">
            <a:spAutoFit/>
          </a:bodyPr>
          <a:lstStyle/>
          <a:p>
            <a:r>
              <a:rPr lang="en-US" altLang="zh-CN" sz="1000" b="0" dirty="0">
                <a:solidFill>
                  <a:schemeClr val="tx1">
                    <a:lumMod val="65000"/>
                    <a:lumOff val="35000"/>
                  </a:schemeClr>
                </a:solidFill>
                <a:latin typeface="微软雅黑" panose="020B0503020204020204" pitchFamily="34" charset="-122"/>
                <a:ea typeface="微软雅黑" panose="020B0503020204020204" pitchFamily="34" charset="-122"/>
              </a:rPr>
              <a:t>www.h3c.com</a:t>
            </a:r>
            <a:endParaRPr lang="zh-CN" altLang="en-US" sz="1000" b="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矩形 10"/>
          <p:cNvSpPr/>
          <p:nvPr userDrawn="1"/>
        </p:nvSpPr>
        <p:spPr>
          <a:xfrm>
            <a:off x="4041403" y="4924271"/>
            <a:ext cx="1051891" cy="215444"/>
          </a:xfrm>
          <a:prstGeom prst="rect">
            <a:avLst/>
          </a:prstGeom>
        </p:spPr>
        <p:txBody>
          <a:bodyPr wrap="none" anchor="ctr" anchorCtr="1">
            <a:spAutoFit/>
          </a:bodyPr>
          <a:lstStyle/>
          <a:p>
            <a:r>
              <a:rPr lang="en-US" altLang="zh-CN" sz="800" b="1" dirty="0">
                <a:solidFill>
                  <a:schemeClr val="tx1">
                    <a:lumMod val="50000"/>
                    <a:lumOff val="50000"/>
                  </a:schemeClr>
                </a:solidFill>
                <a:latin typeface="微软雅黑" panose="020B0503020204020204" pitchFamily="34" charset="-122"/>
                <a:ea typeface="微软雅黑" panose="020B0503020204020204" pitchFamily="34" charset="-122"/>
              </a:rPr>
              <a:t>Confidential </a:t>
            </a:r>
            <a:r>
              <a:rPr lang="zh-CN" altLang="en-US" sz="800" b="1" dirty="0">
                <a:solidFill>
                  <a:schemeClr val="tx1">
                    <a:lumMod val="50000"/>
                    <a:lumOff val="50000"/>
                  </a:schemeClr>
                </a:solidFill>
                <a:latin typeface="微软雅黑" panose="020B0503020204020204" pitchFamily="34" charset="-122"/>
                <a:ea typeface="微软雅黑" panose="020B0503020204020204" pitchFamily="34" charset="-122"/>
              </a:rPr>
              <a:t>秘密</a:t>
            </a:r>
          </a:p>
        </p:txBody>
      </p:sp>
      <p:sp>
        <p:nvSpPr>
          <p:cNvPr id="12" name="矩形 11"/>
          <p:cNvSpPr/>
          <p:nvPr userDrawn="1"/>
        </p:nvSpPr>
        <p:spPr>
          <a:xfrm>
            <a:off x="0" y="0"/>
            <a:ext cx="9144000" cy="2507603"/>
          </a:xfrm>
          <a:prstGeom prst="rect">
            <a:avLst/>
          </a:prstGeom>
          <a:solidFill>
            <a:schemeClr val="bg1">
              <a:lumMod val="95000"/>
            </a:schemeClr>
          </a:solidFill>
          <a:ln w="12700" cap="flat" cmpd="sng" algn="ctr">
            <a:noFill/>
            <a:prstDash val="dash"/>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pPr>
            <a:endParaRPr kumimoji="0" lang="zh-CN" altLang="en-US" sz="14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sp>
        <p:nvSpPr>
          <p:cNvPr id="24" name="矩形 23">
            <a:extLst>
              <a:ext uri="{FF2B5EF4-FFF2-40B4-BE49-F238E27FC236}">
                <a16:creationId xmlns:a16="http://schemas.microsoft.com/office/drawing/2014/main" xmlns="" id="{6286DD0E-0F20-4F4E-8533-FFE05262B0DD}"/>
              </a:ext>
            </a:extLst>
          </p:cNvPr>
          <p:cNvSpPr/>
          <p:nvPr userDrawn="1"/>
        </p:nvSpPr>
        <p:spPr>
          <a:xfrm>
            <a:off x="3765175" y="2521228"/>
            <a:ext cx="1615635" cy="353943"/>
          </a:xfrm>
          <a:prstGeom prst="rect">
            <a:avLst/>
          </a:prstGeom>
        </p:spPr>
        <p:txBody>
          <a:bodyPr wrap="none">
            <a:spAutoFit/>
          </a:bodyPr>
          <a:lstStyle/>
          <a:p>
            <a:pPr algn="ctr"/>
            <a:r>
              <a:rPr lang="en-US" altLang="zh-CN" sz="1700" b="0" dirty="0">
                <a:solidFill>
                  <a:schemeClr val="bg1">
                    <a:lumMod val="85000"/>
                  </a:schemeClr>
                </a:solidFill>
                <a:latin typeface="微软雅黑" panose="020B0503020204020204" pitchFamily="34" charset="-122"/>
                <a:ea typeface="微软雅黑" panose="020B0503020204020204" pitchFamily="34" charset="-122"/>
              </a:rPr>
              <a:t>www.h3c.com</a:t>
            </a:r>
            <a:endParaRPr lang="zh-CN" altLang="en-US" sz="1700" b="0" dirty="0">
              <a:solidFill>
                <a:schemeClr val="bg1">
                  <a:lumMod val="85000"/>
                </a:schemeClr>
              </a:solidFill>
              <a:latin typeface="微软雅黑" panose="020B0503020204020204" pitchFamily="34" charset="-122"/>
              <a:ea typeface="微软雅黑" panose="020B0503020204020204" pitchFamily="34" charset="-122"/>
            </a:endParaRPr>
          </a:p>
        </p:txBody>
      </p:sp>
      <p:pic>
        <p:nvPicPr>
          <p:cNvPr id="18" name="图片 17"/>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2694911" y="1779662"/>
            <a:ext cx="3744873" cy="630118"/>
          </a:xfrm>
          <a:prstGeom prst="rect">
            <a:avLst/>
          </a:prstGeom>
        </p:spPr>
      </p:pic>
    </p:spTree>
  </p:cSld>
  <p:clrMapOvr>
    <a:masterClrMapping/>
  </p:clrMapOvr>
  <p:transition/>
  <p:extLst mod="1">
    <p:ext uri="{DCECCB84-F9BA-43D5-87BE-67443E8EF086}">
      <p15:sldGuideLst xmlns:p15="http://schemas.microsoft.com/office/powerpoint/2012/main" xmlns="">
        <p15:guide id="1" orient="horz" pos="1620" userDrawn="1">
          <p15:clr>
            <a:srgbClr val="FBAE40"/>
          </p15:clr>
        </p15:guide>
        <p15:guide id="2" pos="288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66972522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380" b="1" i="0">
                <a:solidFill>
                  <a:schemeClr val="bg1"/>
                </a:solidFill>
                <a:latin typeface="Microsoft YaHei"/>
                <a:cs typeface="Microsoft YaHei"/>
              </a:defRPr>
            </a:lvl1pPr>
          </a:lstStyle>
          <a:p>
            <a:endParaRPr/>
          </a:p>
        </p:txBody>
      </p:sp>
      <p:sp>
        <p:nvSpPr>
          <p:cNvPr id="3" name="Holder 3"/>
          <p:cNvSpPr>
            <a:spLocks noGrp="1"/>
          </p:cNvSpPr>
          <p:nvPr>
            <p:ph sz="half" idx="2"/>
          </p:nvPr>
        </p:nvSpPr>
        <p:spPr>
          <a:xfrm>
            <a:off x="457452" y="1183005"/>
            <a:ext cx="3979833" cy="415498"/>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822117" y="1518901"/>
            <a:ext cx="2686743" cy="256417"/>
          </a:xfrm>
          <a:prstGeom prst="rect">
            <a:avLst/>
          </a:prstGeom>
        </p:spPr>
        <p:txBody>
          <a:bodyPr wrap="square" lIns="0" tIns="0" rIns="0" bIns="0">
            <a:spAutoFit/>
          </a:bodyPr>
          <a:lstStyle>
            <a:lvl1pPr>
              <a:defRPr sz="1111" b="0" i="0">
                <a:solidFill>
                  <a:srgbClr val="717171"/>
                </a:solidFill>
                <a:latin typeface="Microsoft YaHei"/>
                <a:cs typeface="Microsoft YaHei"/>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11/24/2020</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extLst>
      <p:ext uri="{BB962C8B-B14F-4D97-AF65-F5344CB8AC3E}">
        <p14:creationId xmlns:p14="http://schemas.microsoft.com/office/powerpoint/2010/main" xmlns="" val="648644302"/>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a:extLst>
              <a:ext uri="{FF2B5EF4-FFF2-40B4-BE49-F238E27FC236}">
                <a16:creationId xmlns="" xmlns:a16="http://schemas.microsoft.com/office/drawing/2014/main" id="{7124FA41-618B-4F67-AB29-33C88566B985}"/>
              </a:ext>
            </a:extLst>
          </p:cNvPr>
          <p:cNvSpPr>
            <a:spLocks noGrp="1"/>
          </p:cNvSpPr>
          <p:nvPr>
            <p:ph type="dt" sz="half" idx="10"/>
          </p:nvPr>
        </p:nvSpPr>
        <p:spPr/>
        <p:txBody>
          <a:bodyPr/>
          <a:lstStyle>
            <a:lvl1pPr>
              <a:defRPr/>
            </a:lvl1pPr>
          </a:lstStyle>
          <a:p>
            <a:pPr>
              <a:defRPr/>
            </a:pPr>
            <a:fld id="{174DAFDE-BC08-45AF-9CA8-B53DF343B85B}" type="datetime1">
              <a:rPr lang="zh-CN" altLang="en-US"/>
              <a:pPr>
                <a:defRPr/>
              </a:pPr>
              <a:t>2020/11/24</a:t>
            </a:fld>
            <a:endParaRPr lang="zh-CN" altLang="en-US" sz="1350">
              <a:solidFill>
                <a:srgbClr val="000000"/>
              </a:solidFill>
            </a:endParaRPr>
          </a:p>
        </p:txBody>
      </p:sp>
      <p:sp>
        <p:nvSpPr>
          <p:cNvPr id="5" name="页脚占位符 4">
            <a:extLst>
              <a:ext uri="{FF2B5EF4-FFF2-40B4-BE49-F238E27FC236}">
                <a16:creationId xmlns="" xmlns:a16="http://schemas.microsoft.com/office/drawing/2014/main" id="{6B8D787C-3DE1-4B7C-B645-E1F64BFA20DA}"/>
              </a:ext>
            </a:extLst>
          </p:cNvPr>
          <p:cNvSpPr>
            <a:spLocks noGrp="1"/>
          </p:cNvSpPr>
          <p:nvPr>
            <p:ph type="ftr" sz="quarter" idx="11"/>
          </p:nvPr>
        </p:nvSpPr>
        <p:spPr/>
        <p:txBody>
          <a:bodyPr/>
          <a:lstStyle>
            <a:lvl1pPr>
              <a:defRPr/>
            </a:lvl1pPr>
          </a:lstStyle>
          <a:p>
            <a:pPr>
              <a:defRPr/>
            </a:pPr>
            <a:endParaRPr lang="zh-CN" altLang="zh-CN"/>
          </a:p>
        </p:txBody>
      </p:sp>
      <p:sp>
        <p:nvSpPr>
          <p:cNvPr id="6" name="灯片编号占位符 5">
            <a:extLst>
              <a:ext uri="{FF2B5EF4-FFF2-40B4-BE49-F238E27FC236}">
                <a16:creationId xmlns="" xmlns:a16="http://schemas.microsoft.com/office/drawing/2014/main" id="{607B0F07-77DD-4161-A261-0456A014A85B}"/>
              </a:ext>
            </a:extLst>
          </p:cNvPr>
          <p:cNvSpPr>
            <a:spLocks noGrp="1"/>
          </p:cNvSpPr>
          <p:nvPr>
            <p:ph type="sldNum" sz="quarter" idx="12"/>
          </p:nvPr>
        </p:nvSpPr>
        <p:spPr/>
        <p:txBody>
          <a:bodyPr/>
          <a:lstStyle>
            <a:lvl1pPr>
              <a:defRPr/>
            </a:lvl1pPr>
          </a:lstStyle>
          <a:p>
            <a:pPr>
              <a:defRPr/>
            </a:pPr>
            <a:fld id="{4149318A-FC09-4FB5-A340-77BD80C0EBCC}" type="slidenum">
              <a:rPr lang="zh-CN" altLang="en-US"/>
              <a:pPr>
                <a:defRPr/>
              </a:pPr>
              <a:t>‹#›</a:t>
            </a:fld>
            <a:endParaRPr lang="zh-CN" altLang="en-US" sz="1350">
              <a:solidFill>
                <a:srgbClr val="000000"/>
              </a:solidFill>
            </a:endParaRPr>
          </a:p>
        </p:txBody>
      </p:sp>
    </p:spTree>
    <p:extLst>
      <p:ext uri="{BB962C8B-B14F-4D97-AF65-F5344CB8AC3E}">
        <p14:creationId xmlns:p14="http://schemas.microsoft.com/office/powerpoint/2010/main" xmlns="" val="315551914"/>
      </p:ext>
    </p:extLst>
  </p:cSld>
  <p:clrMapOvr>
    <a:masterClrMapping/>
  </p:clrMapOvr>
  <p:transition>
    <p:randomBa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内参-自定义版式">
    <p:spTree>
      <p:nvGrpSpPr>
        <p:cNvPr id="1" name=""/>
        <p:cNvGrpSpPr/>
        <p:nvPr/>
      </p:nvGrpSpPr>
      <p:grpSpPr>
        <a:xfrm>
          <a:off x="0" y="0"/>
          <a:ext cx="0" cy="0"/>
          <a:chOff x="0" y="0"/>
          <a:chExt cx="0" cy="0"/>
        </a:xfrm>
      </p:grpSpPr>
      <p:sp>
        <p:nvSpPr>
          <p:cNvPr id="4" name="Rectangle 25"/>
          <p:cNvSpPr>
            <a:spLocks noGrp="1" noChangeArrowheads="1"/>
          </p:cNvSpPr>
          <p:nvPr>
            <p:ph idx="1"/>
          </p:nvPr>
        </p:nvSpPr>
        <p:spPr bwMode="auto">
          <a:xfrm>
            <a:off x="457200" y="1080367"/>
            <a:ext cx="8229600" cy="3363591"/>
          </a:xfrm>
          <a:prstGeom prst="rect">
            <a:avLst/>
          </a:prstGeom>
          <a:noFill/>
          <a:ln w="9525">
            <a:noFill/>
            <a:miter lim="800000"/>
          </a:ln>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5" name="Rectangle 24"/>
          <p:cNvSpPr>
            <a:spLocks noGrp="1" noChangeArrowheads="1"/>
          </p:cNvSpPr>
          <p:nvPr>
            <p:ph type="title"/>
          </p:nvPr>
        </p:nvSpPr>
        <p:spPr bwMode="auto">
          <a:xfrm>
            <a:off x="457357" y="339491"/>
            <a:ext cx="8229443" cy="457200"/>
          </a:xfrm>
          <a:prstGeom prst="rect">
            <a:avLst/>
          </a:prstGeom>
          <a:noFill/>
          <a:ln w="9525">
            <a:noFill/>
            <a:miter lim="800000"/>
          </a:ln>
        </p:spPr>
        <p:txBody>
          <a:bodyPr vert="horz" wrap="square" lIns="91440" tIns="45720" rIns="91440" bIns="45720" numCol="1" anchor="ctr" anchorCtr="0" compatLnSpc="1"/>
          <a:lstStyle/>
          <a:p>
            <a:pPr lvl="0"/>
            <a:r>
              <a:rPr lang="zh-CN" altLang="en-US"/>
              <a:t>单击此处编辑母版标题样式</a:t>
            </a:r>
            <a:endParaRPr lang="zh-CN" altLang="en-US" dirty="0"/>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内参-标题幻灯片">
    <p:spTree>
      <p:nvGrpSpPr>
        <p:cNvPr id="1" name=""/>
        <p:cNvGrpSpPr/>
        <p:nvPr/>
      </p:nvGrpSpPr>
      <p:grpSpPr>
        <a:xfrm>
          <a:off x="0" y="0"/>
          <a:ext cx="0" cy="0"/>
          <a:chOff x="0" y="0"/>
          <a:chExt cx="0" cy="0"/>
        </a:xfrm>
      </p:grpSpPr>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内参-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357" y="339491"/>
            <a:ext cx="8229443" cy="457200"/>
          </a:xfrm>
        </p:spPr>
        <p:txBody>
          <a:bodyPr/>
          <a:lstStyle/>
          <a:p>
            <a:r>
              <a:rPr lang="zh-CN" altLang="en-US"/>
              <a:t>单击此处编辑母版标题样式</a:t>
            </a:r>
          </a:p>
        </p:txBody>
      </p:sp>
      <p:sp>
        <p:nvSpPr>
          <p:cNvPr id="3" name="内容占位符 2"/>
          <p:cNvSpPr>
            <a:spLocks noGrp="1"/>
          </p:cNvSpPr>
          <p:nvPr>
            <p:ph sz="half" idx="1"/>
          </p:nvPr>
        </p:nvSpPr>
        <p:spPr>
          <a:xfrm>
            <a:off x="457200" y="1131589"/>
            <a:ext cx="4038600" cy="3291583"/>
          </a:xfrm>
        </p:spPr>
        <p:txBody>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4" name="内容占位符 3"/>
          <p:cNvSpPr>
            <a:spLocks noGrp="1"/>
          </p:cNvSpPr>
          <p:nvPr>
            <p:ph sz="half" idx="2"/>
          </p:nvPr>
        </p:nvSpPr>
        <p:spPr>
          <a:xfrm>
            <a:off x="4648200" y="1131589"/>
            <a:ext cx="4038600" cy="3291584"/>
          </a:xfrm>
        </p:spPr>
        <p:txBody>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绝密-比较">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457201" y="1131590"/>
            <a:ext cx="4040188" cy="499567"/>
          </a:xfr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1" y="1631156"/>
            <a:ext cx="4040188" cy="2963466"/>
          </a:xfrm>
        </p:spPr>
        <p:txBody>
          <a:bodyPr/>
          <a:lstStyle>
            <a:lvl1pPr>
              <a:defRPr sz="1800"/>
            </a:lvl1pPr>
            <a:lvl2pPr>
              <a:defRPr sz="1600"/>
            </a:lvl2pPr>
            <a:lvl3pPr>
              <a:defRPr sz="1400"/>
            </a:lvl3pPr>
            <a:lvl4pPr>
              <a:defRPr sz="1200"/>
            </a:lvl4pPr>
            <a:lvl5pPr>
              <a:defRPr sz="12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33" y="1131590"/>
            <a:ext cx="4041775" cy="499567"/>
          </a:xfr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33" y="1631156"/>
            <a:ext cx="4041775" cy="2963466"/>
          </a:xfrm>
        </p:spPr>
        <p:txBody>
          <a:bodyPr/>
          <a:lstStyle>
            <a:lvl1pPr>
              <a:defRPr sz="1800"/>
            </a:lvl1pPr>
            <a:lvl2pPr>
              <a:defRPr sz="1600"/>
            </a:lvl2pPr>
            <a:lvl3pPr>
              <a:defRPr sz="1400"/>
            </a:lvl3pPr>
            <a:lvl4pPr>
              <a:defRPr sz="1200"/>
            </a:lvl4pPr>
            <a:lvl5pPr>
              <a:defRPr sz="12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8" name="Rectangle 24"/>
          <p:cNvSpPr>
            <a:spLocks noGrp="1" noChangeArrowheads="1"/>
          </p:cNvSpPr>
          <p:nvPr>
            <p:ph type="title"/>
          </p:nvPr>
        </p:nvSpPr>
        <p:spPr bwMode="auto">
          <a:xfrm>
            <a:off x="457357" y="339491"/>
            <a:ext cx="8229451" cy="457200"/>
          </a:xfrm>
          <a:prstGeom prst="rect">
            <a:avLst/>
          </a:prstGeom>
          <a:noFill/>
          <a:ln w="9525">
            <a:noFill/>
            <a:miter lim="800000"/>
          </a:ln>
        </p:spPr>
        <p:txBody>
          <a:bodyPr vert="horz" wrap="square" lIns="91440" tIns="45720" rIns="91440" bIns="45720" numCol="1" anchor="ctr" anchorCtr="0" compatLnSpc="1"/>
          <a:lstStyle/>
          <a:p>
            <a:pPr lvl="0"/>
            <a:r>
              <a:rPr lang="zh-CN" altLang="en-US"/>
              <a:t>单击此处编辑母版标题样式</a:t>
            </a:r>
            <a:endParaRPr lang="zh-CN" altLang="en-US" dirty="0"/>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内参-比较">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457201" y="1131590"/>
            <a:ext cx="4040188" cy="499567"/>
          </a:xfr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1" y="1631156"/>
            <a:ext cx="4040188" cy="2963466"/>
          </a:xfrm>
        </p:spPr>
        <p:txBody>
          <a:bodyPr/>
          <a:lstStyle>
            <a:lvl1pPr>
              <a:defRPr sz="1800"/>
            </a:lvl1pPr>
            <a:lvl2pPr>
              <a:defRPr sz="1600"/>
            </a:lvl2pPr>
            <a:lvl3pPr>
              <a:defRPr sz="1400"/>
            </a:lvl3pPr>
            <a:lvl4pPr>
              <a:defRPr sz="1200"/>
            </a:lvl4pPr>
            <a:lvl5pPr>
              <a:defRPr sz="12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33" y="1131590"/>
            <a:ext cx="4041775" cy="499567"/>
          </a:xfr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33" y="1631156"/>
            <a:ext cx="4041775" cy="2963466"/>
          </a:xfrm>
        </p:spPr>
        <p:txBody>
          <a:bodyPr/>
          <a:lstStyle>
            <a:lvl1pPr>
              <a:defRPr sz="1800"/>
            </a:lvl1pPr>
            <a:lvl2pPr>
              <a:defRPr sz="1600"/>
            </a:lvl2pPr>
            <a:lvl3pPr>
              <a:defRPr sz="1400"/>
            </a:lvl3pPr>
            <a:lvl4pPr>
              <a:defRPr sz="1200"/>
            </a:lvl4pPr>
            <a:lvl5pPr>
              <a:defRPr sz="12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8" name="Rectangle 24"/>
          <p:cNvSpPr>
            <a:spLocks noGrp="1" noChangeArrowheads="1"/>
          </p:cNvSpPr>
          <p:nvPr>
            <p:ph type="title"/>
          </p:nvPr>
        </p:nvSpPr>
        <p:spPr bwMode="auto">
          <a:xfrm>
            <a:off x="457357" y="339491"/>
            <a:ext cx="8229451" cy="457200"/>
          </a:xfrm>
          <a:prstGeom prst="rect">
            <a:avLst/>
          </a:prstGeom>
          <a:noFill/>
          <a:ln w="9525">
            <a:noFill/>
            <a:miter lim="800000"/>
          </a:ln>
        </p:spPr>
        <p:txBody>
          <a:bodyPr vert="horz" wrap="square" lIns="91440" tIns="45720" rIns="91440" bIns="45720" numCol="1" anchor="ctr" anchorCtr="0" compatLnSpc="1"/>
          <a:lstStyle/>
          <a:p>
            <a:pPr lvl="0"/>
            <a:r>
              <a:rPr lang="zh-CN" altLang="en-US"/>
              <a:t>单击此处编辑母版标题样式</a:t>
            </a:r>
            <a:endParaRPr lang="zh-CN" altLang="en-US" dirty="0"/>
          </a:p>
        </p:txBody>
      </p:sp>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内参-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357" y="339491"/>
            <a:ext cx="8291107" cy="457200"/>
          </a:xfrm>
        </p:spPr>
        <p:txBody>
          <a:bodyPr/>
          <a:lstStyle/>
          <a:p>
            <a:r>
              <a:rPr lang="zh-CN" altLang="en-US"/>
              <a:t>单击此处编辑母版标题样式</a:t>
            </a:r>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内参-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19" y="204787"/>
            <a:ext cx="3008313" cy="871538"/>
          </a:xfrm>
        </p:spPr>
        <p:txBody>
          <a:bodyPr anchor="b"/>
          <a:lstStyle>
            <a:lvl1pPr algn="l">
              <a:defRPr sz="1800" b="1"/>
            </a:lvl1pPr>
          </a:lstStyle>
          <a:p>
            <a:r>
              <a:rPr lang="zh-CN" altLang="en-US"/>
              <a:t>单击此处编辑母版标题样式</a:t>
            </a:r>
            <a:endParaRPr lang="zh-CN" altLang="en-US" dirty="0"/>
          </a:p>
        </p:txBody>
      </p:sp>
      <p:sp>
        <p:nvSpPr>
          <p:cNvPr id="3" name="内容占位符 2"/>
          <p:cNvSpPr>
            <a:spLocks noGrp="1"/>
          </p:cNvSpPr>
          <p:nvPr>
            <p:ph idx="1"/>
          </p:nvPr>
        </p:nvSpPr>
        <p:spPr>
          <a:xfrm>
            <a:off x="3575069" y="204800"/>
            <a:ext cx="5111751" cy="4389835"/>
          </a:xfrm>
        </p:spPr>
        <p:txBody>
          <a:bodyPr/>
          <a:lstStyle>
            <a:lvl1pPr>
              <a:defRPr sz="1600"/>
            </a:lvl1pPr>
            <a:lvl2pPr>
              <a:defRPr sz="1400"/>
            </a:lvl2pPr>
            <a:lvl3pPr>
              <a:defRPr sz="1200"/>
            </a:lvl3pPr>
            <a:lvl4pPr>
              <a:defRPr sz="1100"/>
            </a:lvl4pPr>
            <a:lvl5pPr>
              <a:defRPr sz="11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4" name="文本占位符 3"/>
          <p:cNvSpPr>
            <a:spLocks noGrp="1"/>
          </p:cNvSpPr>
          <p:nvPr>
            <p:ph type="body" sz="half" idx="2"/>
          </p:nvPr>
        </p:nvSpPr>
        <p:spPr>
          <a:xfrm>
            <a:off x="457219"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内参-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p>
        </p:txBody>
      </p:sp>
      <p:sp>
        <p:nvSpPr>
          <p:cNvPr id="4" name="文本占位符 3"/>
          <p:cNvSpPr>
            <a:spLocks noGrp="1"/>
          </p:cNvSpPr>
          <p:nvPr>
            <p:ph type="body" sz="half" idx="2"/>
          </p:nvPr>
        </p:nvSpPr>
        <p:spPr>
          <a:xfrm>
            <a:off x="1792288" y="402552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内参-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357" y="339491"/>
            <a:ext cx="8229443" cy="457200"/>
          </a:xfrm>
        </p:spPr>
        <p:txBody>
          <a:bodyPr/>
          <a:lstStyle/>
          <a:p>
            <a:r>
              <a:rPr lang="zh-CN" altLang="en-US"/>
              <a:t>单击此处编辑母版标题样式</a:t>
            </a:r>
            <a:endParaRPr lang="zh-CN" altLang="en-US" dirty="0"/>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内参-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601"/>
            <a:ext cx="2057400" cy="419457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28601"/>
            <a:ext cx="6019800" cy="419457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内参-节标题">
    <p:spTree>
      <p:nvGrpSpPr>
        <p:cNvPr id="1" name=""/>
        <p:cNvGrpSpPr/>
        <p:nvPr/>
      </p:nvGrpSpPr>
      <p:grpSpPr>
        <a:xfrm>
          <a:off x="0" y="0"/>
          <a:ext cx="0" cy="0"/>
          <a:chOff x="0" y="0"/>
          <a:chExt cx="0" cy="0"/>
        </a:xfrm>
      </p:grpSpPr>
      <p:sp>
        <p:nvSpPr>
          <p:cNvPr id="10" name="矩形 9"/>
          <p:cNvSpPr/>
          <p:nvPr userDrawn="1"/>
        </p:nvSpPr>
        <p:spPr>
          <a:xfrm>
            <a:off x="7783455" y="4905945"/>
            <a:ext cx="1032655" cy="246221"/>
          </a:xfrm>
          <a:prstGeom prst="rect">
            <a:avLst/>
          </a:prstGeom>
        </p:spPr>
        <p:txBody>
          <a:bodyPr wrap="none" anchor="ctr" anchorCtr="1">
            <a:spAutoFit/>
          </a:bodyPr>
          <a:lstStyle/>
          <a:p>
            <a:r>
              <a:rPr lang="en-US" altLang="zh-CN" sz="1000" b="0" dirty="0">
                <a:solidFill>
                  <a:schemeClr val="tx1">
                    <a:lumMod val="65000"/>
                    <a:lumOff val="35000"/>
                  </a:schemeClr>
                </a:solidFill>
                <a:latin typeface="微软雅黑" panose="020B0503020204020204" pitchFamily="34" charset="-122"/>
                <a:ea typeface="微软雅黑" panose="020B0503020204020204" pitchFamily="34" charset="-122"/>
              </a:rPr>
              <a:t>www.h3c.com</a:t>
            </a:r>
            <a:endParaRPr lang="zh-CN" altLang="en-US" sz="1000" b="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 name="文本框 11"/>
          <p:cNvSpPr txBox="1"/>
          <p:nvPr userDrawn="1"/>
        </p:nvSpPr>
        <p:spPr>
          <a:xfrm>
            <a:off x="3064594" y="1857003"/>
            <a:ext cx="3024336" cy="646331"/>
          </a:xfrm>
          <a:prstGeom prst="rect">
            <a:avLst/>
          </a:prstGeom>
          <a:noFill/>
        </p:spPr>
        <p:txBody>
          <a:bodyPr wrap="square" rtlCol="0">
            <a:spAutoFit/>
          </a:bodyPr>
          <a:lstStyle/>
          <a:p>
            <a:pPr algn="ctr"/>
            <a:r>
              <a:rPr lang="en-US" altLang="zh-CN" sz="3600" b="1" spc="70" dirty="0">
                <a:solidFill>
                  <a:schemeClr val="tx1">
                    <a:lumMod val="65000"/>
                    <a:lumOff val="35000"/>
                  </a:schemeClr>
                </a:solidFill>
                <a:latin typeface="微软雅黑" panose="020B0503020204020204" pitchFamily="34" charset="-122"/>
                <a:ea typeface="微软雅黑" panose="020B0503020204020204" pitchFamily="34" charset="-122"/>
              </a:rPr>
              <a:t>THANKS</a:t>
            </a:r>
            <a:endParaRPr lang="zh-CN" altLang="en-US" sz="3600" b="1" spc="7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 name="矩形 14"/>
          <p:cNvSpPr/>
          <p:nvPr userDrawn="1"/>
        </p:nvSpPr>
        <p:spPr>
          <a:xfrm>
            <a:off x="3807714" y="2507603"/>
            <a:ext cx="1532985" cy="338554"/>
          </a:xfrm>
          <a:prstGeom prst="rect">
            <a:avLst/>
          </a:prstGeom>
        </p:spPr>
        <p:txBody>
          <a:bodyPr wrap="none">
            <a:spAutoFit/>
          </a:bodyPr>
          <a:lstStyle/>
          <a:p>
            <a:pPr algn="ctr"/>
            <a:r>
              <a:rPr lang="en-US" altLang="zh-CN" sz="1600" b="0" dirty="0">
                <a:solidFill>
                  <a:schemeClr val="tx1">
                    <a:lumMod val="65000"/>
                    <a:lumOff val="35000"/>
                  </a:schemeClr>
                </a:solidFill>
                <a:latin typeface="微软雅黑" panose="020B0503020204020204" pitchFamily="34" charset="-122"/>
                <a:ea typeface="微软雅黑" panose="020B0503020204020204" pitchFamily="34" charset="-122"/>
              </a:rPr>
              <a:t>www.h3c.com</a:t>
            </a:r>
            <a:endParaRPr lang="zh-CN" altLang="en-US" sz="1600" b="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6" name="直接连接符 15"/>
          <p:cNvCxnSpPr>
            <a:endCxn id="15" idx="1"/>
          </p:cNvCxnSpPr>
          <p:nvPr userDrawn="1"/>
        </p:nvCxnSpPr>
        <p:spPr>
          <a:xfrm>
            <a:off x="3552825" y="2676880"/>
            <a:ext cx="254889" cy="0"/>
          </a:xfrm>
          <a:prstGeom prst="line">
            <a:avLst/>
          </a:prstGeom>
          <a:ln w="12700">
            <a:solidFill>
              <a:srgbClr val="E60012"/>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userDrawn="1"/>
        </p:nvCxnSpPr>
        <p:spPr>
          <a:xfrm>
            <a:off x="5303085" y="2676880"/>
            <a:ext cx="276978" cy="0"/>
          </a:xfrm>
          <a:prstGeom prst="line">
            <a:avLst/>
          </a:prstGeom>
          <a:ln w="12700">
            <a:solidFill>
              <a:srgbClr val="E60012"/>
            </a:solidFill>
          </a:ln>
        </p:spPr>
        <p:style>
          <a:lnRef idx="1">
            <a:schemeClr val="accent1"/>
          </a:lnRef>
          <a:fillRef idx="0">
            <a:schemeClr val="accent1"/>
          </a:fillRef>
          <a:effectRef idx="0">
            <a:schemeClr val="accent1"/>
          </a:effectRef>
          <a:fontRef idx="minor">
            <a:schemeClr val="tx1"/>
          </a:fontRef>
        </p:style>
      </p:cxnSp>
      <p:sp>
        <p:nvSpPr>
          <p:cNvPr id="19" name="矩形 18"/>
          <p:cNvSpPr/>
          <p:nvPr userDrawn="1"/>
        </p:nvSpPr>
        <p:spPr>
          <a:xfrm>
            <a:off x="4135137" y="4924271"/>
            <a:ext cx="851515" cy="215444"/>
          </a:xfrm>
          <a:prstGeom prst="rect">
            <a:avLst/>
          </a:prstGeom>
        </p:spPr>
        <p:txBody>
          <a:bodyPr wrap="none" anchor="ctr" anchorCtr="1">
            <a:spAutoFit/>
          </a:bodyPr>
          <a:lstStyle/>
          <a:p>
            <a:r>
              <a:rPr lang="en-US" altLang="zh-CN" sz="800" b="1" kern="1200" dirty="0">
                <a:solidFill>
                  <a:schemeClr val="tx1">
                    <a:lumMod val="50000"/>
                    <a:lumOff val="50000"/>
                  </a:schemeClr>
                </a:solidFill>
                <a:latin typeface="微软雅黑" panose="020B0503020204020204" pitchFamily="34" charset="-122"/>
                <a:ea typeface="微软雅黑" panose="020B0503020204020204" pitchFamily="34" charset="-122"/>
                <a:cs typeface="+mn-cs"/>
              </a:rPr>
              <a:t>Internal</a:t>
            </a:r>
            <a:r>
              <a:rPr lang="en-US" altLang="zh-CN" sz="800" b="1" dirty="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800" b="1" dirty="0">
                <a:solidFill>
                  <a:schemeClr val="tx1">
                    <a:lumMod val="50000"/>
                    <a:lumOff val="50000"/>
                  </a:schemeClr>
                </a:solidFill>
                <a:latin typeface="微软雅黑" panose="020B0503020204020204" pitchFamily="34" charset="-122"/>
                <a:ea typeface="微软雅黑" panose="020B0503020204020204" pitchFamily="34" charset="-122"/>
              </a:rPr>
              <a:t>内参</a:t>
            </a:r>
          </a:p>
        </p:txBody>
      </p:sp>
      <p:pic>
        <p:nvPicPr>
          <p:cNvPr id="20" name="图片 19"/>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7308304" y="450029"/>
            <a:ext cx="1600675" cy="269332"/>
          </a:xfrm>
          <a:prstGeom prst="rect">
            <a:avLst/>
          </a:prstGeom>
        </p:spPr>
      </p:pic>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内参-节标题2">
    <p:spTree>
      <p:nvGrpSpPr>
        <p:cNvPr id="1" name=""/>
        <p:cNvGrpSpPr/>
        <p:nvPr/>
      </p:nvGrpSpPr>
      <p:grpSpPr>
        <a:xfrm>
          <a:off x="0" y="0"/>
          <a:ext cx="0" cy="0"/>
          <a:chOff x="0" y="0"/>
          <a:chExt cx="0" cy="0"/>
        </a:xfrm>
      </p:grpSpPr>
      <p:sp>
        <p:nvSpPr>
          <p:cNvPr id="10" name="矩形 9"/>
          <p:cNvSpPr/>
          <p:nvPr userDrawn="1"/>
        </p:nvSpPr>
        <p:spPr>
          <a:xfrm>
            <a:off x="7783455" y="4905945"/>
            <a:ext cx="1032655" cy="246221"/>
          </a:xfrm>
          <a:prstGeom prst="rect">
            <a:avLst/>
          </a:prstGeom>
        </p:spPr>
        <p:txBody>
          <a:bodyPr wrap="none" anchor="ctr" anchorCtr="1">
            <a:spAutoFit/>
          </a:bodyPr>
          <a:lstStyle/>
          <a:p>
            <a:r>
              <a:rPr lang="en-US" altLang="zh-CN" sz="1000" b="0" dirty="0">
                <a:solidFill>
                  <a:schemeClr val="tx1">
                    <a:lumMod val="65000"/>
                    <a:lumOff val="35000"/>
                  </a:schemeClr>
                </a:solidFill>
                <a:latin typeface="微软雅黑" panose="020B0503020204020204" pitchFamily="34" charset="-122"/>
                <a:ea typeface="微软雅黑" panose="020B0503020204020204" pitchFamily="34" charset="-122"/>
              </a:rPr>
              <a:t>www.h3c.com</a:t>
            </a:r>
            <a:endParaRPr lang="zh-CN" altLang="en-US" sz="1000" b="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 name="矩形 11"/>
          <p:cNvSpPr/>
          <p:nvPr userDrawn="1"/>
        </p:nvSpPr>
        <p:spPr>
          <a:xfrm>
            <a:off x="0" y="0"/>
            <a:ext cx="9144000" cy="2507603"/>
          </a:xfrm>
          <a:prstGeom prst="rect">
            <a:avLst/>
          </a:prstGeom>
          <a:solidFill>
            <a:schemeClr val="bg1">
              <a:lumMod val="95000"/>
            </a:schemeClr>
          </a:solidFill>
          <a:ln w="12700" cap="flat" cmpd="sng" algn="ctr">
            <a:noFill/>
            <a:prstDash val="dash"/>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pPr>
            <a:endParaRPr kumimoji="0" lang="zh-CN" altLang="en-US" sz="14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sp>
        <p:nvSpPr>
          <p:cNvPr id="15" name="矩形 14"/>
          <p:cNvSpPr/>
          <p:nvPr userDrawn="1"/>
        </p:nvSpPr>
        <p:spPr>
          <a:xfrm>
            <a:off x="4135137" y="4924271"/>
            <a:ext cx="821059" cy="215444"/>
          </a:xfrm>
          <a:prstGeom prst="rect">
            <a:avLst/>
          </a:prstGeom>
        </p:spPr>
        <p:txBody>
          <a:bodyPr wrap="none" anchor="ctr" anchorCtr="1">
            <a:spAutoFit/>
          </a:bodyPr>
          <a:lstStyle/>
          <a:p>
            <a:r>
              <a:rPr lang="en-US" altLang="zh-CN" sz="800" b="1" kern="1200" dirty="0">
                <a:solidFill>
                  <a:schemeClr val="tx1">
                    <a:lumMod val="50000"/>
                    <a:lumOff val="50000"/>
                  </a:schemeClr>
                </a:solidFill>
                <a:latin typeface="微软雅黑" panose="020B0503020204020204" pitchFamily="34" charset="-122"/>
                <a:ea typeface="微软雅黑" panose="020B0503020204020204" pitchFamily="34" charset="-122"/>
                <a:cs typeface="+mn-cs"/>
              </a:rPr>
              <a:t>Internal</a:t>
            </a:r>
            <a:r>
              <a:rPr lang="en-US" altLang="zh-CN" sz="800" b="1" dirty="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800" b="1" dirty="0">
                <a:solidFill>
                  <a:schemeClr val="tx1">
                    <a:lumMod val="50000"/>
                    <a:lumOff val="50000"/>
                  </a:schemeClr>
                </a:solidFill>
                <a:latin typeface="微软雅黑" panose="020B0503020204020204" pitchFamily="34" charset="-122"/>
                <a:ea typeface="微软雅黑" panose="020B0503020204020204" pitchFamily="34" charset="-122"/>
              </a:rPr>
              <a:t>内参</a:t>
            </a:r>
          </a:p>
        </p:txBody>
      </p:sp>
      <p:sp>
        <p:nvSpPr>
          <p:cNvPr id="36" name="矩形 35">
            <a:extLst>
              <a:ext uri="{FF2B5EF4-FFF2-40B4-BE49-F238E27FC236}">
                <a16:creationId xmlns:a16="http://schemas.microsoft.com/office/drawing/2014/main" xmlns="" id="{421DB811-9AE8-455A-B6C8-D6AC08D3B9D8}"/>
              </a:ext>
            </a:extLst>
          </p:cNvPr>
          <p:cNvSpPr/>
          <p:nvPr userDrawn="1"/>
        </p:nvSpPr>
        <p:spPr>
          <a:xfrm>
            <a:off x="3765175" y="2521228"/>
            <a:ext cx="1615635" cy="353943"/>
          </a:xfrm>
          <a:prstGeom prst="rect">
            <a:avLst/>
          </a:prstGeom>
        </p:spPr>
        <p:txBody>
          <a:bodyPr wrap="none">
            <a:spAutoFit/>
          </a:bodyPr>
          <a:lstStyle/>
          <a:p>
            <a:pPr algn="ctr"/>
            <a:r>
              <a:rPr lang="en-US" altLang="zh-CN" sz="1700" b="0" dirty="0">
                <a:solidFill>
                  <a:schemeClr val="bg1">
                    <a:lumMod val="85000"/>
                  </a:schemeClr>
                </a:solidFill>
                <a:latin typeface="微软雅黑" panose="020B0503020204020204" pitchFamily="34" charset="-122"/>
                <a:ea typeface="微软雅黑" panose="020B0503020204020204" pitchFamily="34" charset="-122"/>
              </a:rPr>
              <a:t>www.h3c.com</a:t>
            </a:r>
            <a:endParaRPr lang="zh-CN" altLang="en-US" sz="1700" b="0" dirty="0">
              <a:solidFill>
                <a:schemeClr val="bg1">
                  <a:lumMod val="85000"/>
                </a:schemeClr>
              </a:solidFill>
              <a:latin typeface="微软雅黑" panose="020B0503020204020204" pitchFamily="34" charset="-122"/>
              <a:ea typeface="微软雅黑" panose="020B0503020204020204" pitchFamily="34" charset="-122"/>
            </a:endParaRPr>
          </a:p>
        </p:txBody>
      </p:sp>
      <p:pic>
        <p:nvPicPr>
          <p:cNvPr id="18" name="图片 17"/>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2694911" y="1779662"/>
            <a:ext cx="3744873" cy="630118"/>
          </a:xfrm>
          <a:prstGeom prst="rect">
            <a:avLst/>
          </a:prstGeom>
        </p:spPr>
      </p:pic>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绝密-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绝密-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19" y="204787"/>
            <a:ext cx="3008313" cy="871538"/>
          </a:xfrm>
        </p:spPr>
        <p:txBody>
          <a:bodyPr anchor="b"/>
          <a:lstStyle>
            <a:lvl1pPr algn="l">
              <a:defRPr sz="1800" b="1"/>
            </a:lvl1pPr>
          </a:lstStyle>
          <a:p>
            <a:r>
              <a:rPr lang="zh-CN" altLang="en-US"/>
              <a:t>单击此处编辑母版标题样式</a:t>
            </a:r>
            <a:endParaRPr lang="zh-CN" altLang="en-US" dirty="0"/>
          </a:p>
        </p:txBody>
      </p:sp>
      <p:sp>
        <p:nvSpPr>
          <p:cNvPr id="3" name="内容占位符 2"/>
          <p:cNvSpPr>
            <a:spLocks noGrp="1"/>
          </p:cNvSpPr>
          <p:nvPr>
            <p:ph idx="1"/>
          </p:nvPr>
        </p:nvSpPr>
        <p:spPr>
          <a:xfrm>
            <a:off x="3575069" y="204800"/>
            <a:ext cx="5111751" cy="4389835"/>
          </a:xfrm>
        </p:spPr>
        <p:txBody>
          <a:bodyPr/>
          <a:lstStyle>
            <a:lvl1pPr>
              <a:defRPr sz="1600"/>
            </a:lvl1pPr>
            <a:lvl2pPr>
              <a:defRPr sz="1400"/>
            </a:lvl2pPr>
            <a:lvl3pPr>
              <a:defRPr sz="1200"/>
            </a:lvl3pPr>
            <a:lvl4pPr>
              <a:defRPr sz="1100"/>
            </a:lvl4pPr>
            <a:lvl5pPr>
              <a:defRPr sz="11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4" name="文本占位符 3"/>
          <p:cNvSpPr>
            <a:spLocks noGrp="1"/>
          </p:cNvSpPr>
          <p:nvPr>
            <p:ph type="body" sz="half" idx="2"/>
          </p:nvPr>
        </p:nvSpPr>
        <p:spPr>
          <a:xfrm>
            <a:off x="457219"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绝密-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p>
        </p:txBody>
      </p:sp>
      <p:sp>
        <p:nvSpPr>
          <p:cNvPr id="4" name="文本占位符 3"/>
          <p:cNvSpPr>
            <a:spLocks noGrp="1"/>
          </p:cNvSpPr>
          <p:nvPr>
            <p:ph type="body" sz="half" idx="2"/>
          </p:nvPr>
        </p:nvSpPr>
        <p:spPr>
          <a:xfrm>
            <a:off x="1792288" y="402552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绝密-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dirty="0"/>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绝密-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601"/>
            <a:ext cx="2057400" cy="419457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28601"/>
            <a:ext cx="6019800" cy="419457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image" Target="../media/image2.png"/><Relationship Id="rId2" Type="http://schemas.openxmlformats.org/officeDocument/2006/relationships/slideLayout" Target="../slideLayouts/slideLayout24.xml"/><Relationship Id="rId16" Type="http://schemas.openxmlformats.org/officeDocument/2006/relationships/image" Target="../media/image1.png"/><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theme" Target="../theme/theme3.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image" Target="../media/image1.png"/><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heme" Target="../theme/theme4.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6" name="图片 25" descr="1.png"/>
          <p:cNvPicPr>
            <a:picLocks noChangeAspect="1"/>
          </p:cNvPicPr>
          <p:nvPr userDrawn="1"/>
        </p:nvPicPr>
        <p:blipFill>
          <a:blip r:embed="rId13">
            <a:extLst>
              <a:ext uri="{28A0092B-C50C-407E-A947-70E740481C1C}">
                <a14:useLocalDpi xmlns:a14="http://schemas.microsoft.com/office/drawing/2010/main" xmlns=""/>
              </a:ext>
            </a:extLst>
          </a:blip>
          <a:stretch>
            <a:fillRect/>
          </a:stretch>
        </p:blipFill>
        <p:spPr>
          <a:xfrm>
            <a:off x="-12720" y="4892065"/>
            <a:ext cx="9144001" cy="247650"/>
          </a:xfrm>
          <a:prstGeom prst="rect">
            <a:avLst/>
          </a:prstGeom>
        </p:spPr>
      </p:pic>
      <p:sp>
        <p:nvSpPr>
          <p:cNvPr id="1026" name="Rectangle 25"/>
          <p:cNvSpPr>
            <a:spLocks noGrp="1" noChangeArrowheads="1"/>
          </p:cNvSpPr>
          <p:nvPr>
            <p:ph type="body" idx="1"/>
          </p:nvPr>
        </p:nvSpPr>
        <p:spPr bwMode="auto">
          <a:xfrm>
            <a:off x="457200" y="1080367"/>
            <a:ext cx="8229600" cy="3363591"/>
          </a:xfrm>
          <a:prstGeom prst="rect">
            <a:avLst/>
          </a:prstGeom>
          <a:noFill/>
          <a:ln w="9525">
            <a:noFill/>
            <a:miter lim="800000"/>
          </a:ln>
        </p:spPr>
        <p:txBody>
          <a:bodyPr vert="horz" wrap="square" lIns="91440" tIns="45720" rIns="91440" bIns="45720" numCol="1" anchor="t" anchorCtr="0" compatLnSpc="1"/>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29" name="Rectangle 24"/>
          <p:cNvSpPr>
            <a:spLocks noGrp="1" noChangeArrowheads="1"/>
          </p:cNvSpPr>
          <p:nvPr>
            <p:ph type="title"/>
          </p:nvPr>
        </p:nvSpPr>
        <p:spPr bwMode="auto">
          <a:xfrm>
            <a:off x="457357" y="339491"/>
            <a:ext cx="8229443" cy="457200"/>
          </a:xfrm>
          <a:prstGeom prst="rect">
            <a:avLst/>
          </a:prstGeom>
          <a:noFill/>
          <a:ln w="9525">
            <a:noFill/>
            <a:miter lim="800000"/>
          </a:ln>
        </p:spPr>
        <p:txBody>
          <a:bodyPr vert="horz" wrap="square" lIns="91440" tIns="45720" rIns="91440" bIns="45720" numCol="1" anchor="ctr" anchorCtr="0" compatLnSpc="1"/>
          <a:lstStyle/>
          <a:p>
            <a:pPr lvl="0"/>
            <a:r>
              <a:rPr lang="zh-CN" altLang="en-US" dirty="0"/>
              <a:t>单击此处编辑母版标题样式</a:t>
            </a:r>
          </a:p>
        </p:txBody>
      </p:sp>
      <p:sp>
        <p:nvSpPr>
          <p:cNvPr id="11" name="矩形 10"/>
          <p:cNvSpPr/>
          <p:nvPr/>
        </p:nvSpPr>
        <p:spPr>
          <a:xfrm>
            <a:off x="3689401" y="4924271"/>
            <a:ext cx="1766455" cy="215444"/>
          </a:xfrm>
          <a:prstGeom prst="rect">
            <a:avLst/>
          </a:prstGeom>
        </p:spPr>
        <p:txBody>
          <a:bodyPr wrap="square" anchor="ctr" anchorCtr="1">
            <a:spAutoFit/>
          </a:bodyPr>
          <a:lstStyle/>
          <a:p>
            <a:r>
              <a:rPr lang="en-US" altLang="zh-CN" sz="800" b="1" dirty="0">
                <a:solidFill>
                  <a:schemeClr val="tx1">
                    <a:lumMod val="50000"/>
                    <a:lumOff val="50000"/>
                  </a:schemeClr>
                </a:solidFill>
                <a:latin typeface="微软雅黑" panose="020B0503020204020204" pitchFamily="34" charset="-122"/>
                <a:ea typeface="微软雅黑" panose="020B0503020204020204" pitchFamily="34" charset="-122"/>
              </a:rPr>
              <a:t>Top-Secret  </a:t>
            </a:r>
            <a:r>
              <a:rPr lang="zh-CN" altLang="en-US" sz="800" b="1" dirty="0">
                <a:solidFill>
                  <a:schemeClr val="tx1">
                    <a:lumMod val="50000"/>
                    <a:lumOff val="50000"/>
                  </a:schemeClr>
                </a:solidFill>
                <a:latin typeface="微软雅黑" panose="020B0503020204020204" pitchFamily="34" charset="-122"/>
                <a:ea typeface="微软雅黑" panose="020B0503020204020204" pitchFamily="34" charset="-122"/>
              </a:rPr>
              <a:t>绝密</a:t>
            </a:r>
          </a:p>
        </p:txBody>
      </p:sp>
      <p:sp>
        <p:nvSpPr>
          <p:cNvPr id="28" name="矩形 27"/>
          <p:cNvSpPr/>
          <p:nvPr userDrawn="1"/>
        </p:nvSpPr>
        <p:spPr>
          <a:xfrm>
            <a:off x="7654069" y="4899307"/>
            <a:ext cx="1032655" cy="246221"/>
          </a:xfrm>
          <a:prstGeom prst="rect">
            <a:avLst/>
          </a:prstGeom>
        </p:spPr>
        <p:txBody>
          <a:bodyPr wrap="none" anchor="ctr" anchorCtr="1">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r>
              <a:rPr lang="en-US" altLang="zh-CN" sz="1000" b="0" dirty="0">
                <a:solidFill>
                  <a:schemeClr val="tx1">
                    <a:lumMod val="65000"/>
                    <a:lumOff val="35000"/>
                  </a:schemeClr>
                </a:solidFill>
                <a:latin typeface="微软雅黑" panose="020B0503020204020204" pitchFamily="34" charset="-122"/>
                <a:ea typeface="微软雅黑" panose="020B0503020204020204" pitchFamily="34" charset="-122"/>
              </a:rPr>
              <a:t>www.h3c.com</a:t>
            </a:r>
            <a:endParaRPr lang="zh-CN" altLang="en-US" sz="1000" b="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文本框 26"/>
          <p:cNvSpPr txBox="1"/>
          <p:nvPr userDrawn="1"/>
        </p:nvSpPr>
        <p:spPr>
          <a:xfrm>
            <a:off x="8817788" y="4872162"/>
            <a:ext cx="341760" cy="246221"/>
          </a:xfrm>
          <a:prstGeom prst="rect">
            <a:avLst/>
          </a:prstGeom>
          <a:noFill/>
        </p:spPr>
        <p:txBody>
          <a:bodyPr wrap="none" rtlCol="0">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fld id="{A5BB97A9-7D72-4F8F-8BC5-4E547C3F4DC5}" type="slidenum">
              <a:rPr lang="en-GB" altLang="zh-CN" sz="1000" noProof="0" smtClean="0"/>
              <a:pPr/>
              <a:t>‹#›</a:t>
            </a:fld>
            <a:endParaRPr lang="en-GB" altLang="zh-CN" sz="1000" noProof="0" dirty="0"/>
          </a:p>
        </p:txBody>
      </p:sp>
      <p:pic>
        <p:nvPicPr>
          <p:cNvPr id="20" name="图片 19"/>
          <p:cNvPicPr>
            <a:picLocks noChangeAspect="1"/>
          </p:cNvPicPr>
          <p:nvPr userDrawn="1"/>
        </p:nvPicPr>
        <p:blipFill>
          <a:blip r:embed="rId14">
            <a:extLst>
              <a:ext uri="{28A0092B-C50C-407E-A947-70E740481C1C}">
                <a14:useLocalDpi xmlns:a14="http://schemas.microsoft.com/office/drawing/2010/main" xmlns="" val="0"/>
              </a:ext>
            </a:extLst>
          </a:blip>
          <a:stretch>
            <a:fillRect/>
          </a:stretch>
        </p:blipFill>
        <p:spPr>
          <a:xfrm>
            <a:off x="7308304" y="450029"/>
            <a:ext cx="1600675" cy="269332"/>
          </a:xfrm>
          <a:prstGeom prst="rect">
            <a:avLst/>
          </a:prstGeom>
        </p:spPr>
      </p:pic>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ransition/>
  <p:timing>
    <p:tnLst>
      <p:par>
        <p:cTn id="1" dur="indefinite" restart="never" nodeType="tmRoot"/>
      </p:par>
    </p:tnLst>
  </p:timing>
  <p:hf hdr="0" ftr="0" dt="0"/>
  <p:txStyles>
    <p:titleStyle>
      <a:lvl1pPr algn="ctr" rtl="0" eaLnBrk="1" fontAlgn="base" hangingPunct="1">
        <a:spcBef>
          <a:spcPct val="0"/>
        </a:spcBef>
        <a:spcAft>
          <a:spcPct val="0"/>
        </a:spcAft>
        <a:defRPr sz="2800" b="1">
          <a:solidFill>
            <a:schemeClr val="tx1">
              <a:lumMod val="85000"/>
              <a:lumOff val="15000"/>
            </a:schemeClr>
          </a:solidFill>
          <a:latin typeface="微软雅黑" panose="020B0503020204020204" pitchFamily="34" charset="-122"/>
          <a:ea typeface="微软雅黑" panose="020B0503020204020204" pitchFamily="34" charset="-122"/>
          <a:cs typeface="+mj-cs"/>
        </a:defRPr>
      </a:lvl1pPr>
      <a:lvl2pPr algn="l" rtl="0" eaLnBrk="1" fontAlgn="base" hangingPunct="1">
        <a:spcBef>
          <a:spcPct val="0"/>
        </a:spcBef>
        <a:spcAft>
          <a:spcPct val="0"/>
        </a:spcAft>
        <a:defRPr sz="3200" b="1">
          <a:solidFill>
            <a:srgbClr val="CC0000"/>
          </a:solidFill>
          <a:latin typeface="Arial" panose="020B0604020202020204" pitchFamily="34" charset="0"/>
          <a:ea typeface="华文细黑" panose="02010600040101010101" pitchFamily="2" charset="-122"/>
        </a:defRPr>
      </a:lvl2pPr>
      <a:lvl3pPr algn="l" rtl="0" eaLnBrk="1" fontAlgn="base" hangingPunct="1">
        <a:spcBef>
          <a:spcPct val="0"/>
        </a:spcBef>
        <a:spcAft>
          <a:spcPct val="0"/>
        </a:spcAft>
        <a:defRPr sz="3200" b="1">
          <a:solidFill>
            <a:srgbClr val="CC0000"/>
          </a:solidFill>
          <a:latin typeface="Arial" panose="020B0604020202020204" pitchFamily="34" charset="0"/>
          <a:ea typeface="华文细黑" panose="02010600040101010101" pitchFamily="2" charset="-122"/>
        </a:defRPr>
      </a:lvl3pPr>
      <a:lvl4pPr algn="l" rtl="0" eaLnBrk="1" fontAlgn="base" hangingPunct="1">
        <a:spcBef>
          <a:spcPct val="0"/>
        </a:spcBef>
        <a:spcAft>
          <a:spcPct val="0"/>
        </a:spcAft>
        <a:defRPr sz="3200" b="1">
          <a:solidFill>
            <a:srgbClr val="CC0000"/>
          </a:solidFill>
          <a:latin typeface="Arial" panose="020B0604020202020204" pitchFamily="34" charset="0"/>
          <a:ea typeface="华文细黑" panose="02010600040101010101" pitchFamily="2" charset="-122"/>
        </a:defRPr>
      </a:lvl4pPr>
      <a:lvl5pPr algn="l" rtl="0" eaLnBrk="1" fontAlgn="base" hangingPunct="1">
        <a:spcBef>
          <a:spcPct val="0"/>
        </a:spcBef>
        <a:spcAft>
          <a:spcPct val="0"/>
        </a:spcAft>
        <a:defRPr sz="3200" b="1">
          <a:solidFill>
            <a:srgbClr val="CC0000"/>
          </a:solidFill>
          <a:latin typeface="Arial" panose="020B0604020202020204" pitchFamily="34" charset="0"/>
          <a:ea typeface="华文细黑" panose="02010600040101010101" pitchFamily="2" charset="-122"/>
        </a:defRPr>
      </a:lvl5pPr>
      <a:lvl6pPr marL="457200" algn="l" rtl="0" eaLnBrk="1" fontAlgn="base" hangingPunct="1">
        <a:spcBef>
          <a:spcPct val="0"/>
        </a:spcBef>
        <a:spcAft>
          <a:spcPct val="0"/>
        </a:spcAft>
        <a:defRPr sz="3200" b="1">
          <a:solidFill>
            <a:srgbClr val="CC0000"/>
          </a:solidFill>
          <a:latin typeface="Arial" panose="020B0604020202020204" pitchFamily="34" charset="0"/>
          <a:ea typeface="华文细黑" panose="02010600040101010101" pitchFamily="2" charset="-122"/>
        </a:defRPr>
      </a:lvl6pPr>
      <a:lvl7pPr marL="914400" algn="l" rtl="0" eaLnBrk="1" fontAlgn="base" hangingPunct="1">
        <a:spcBef>
          <a:spcPct val="0"/>
        </a:spcBef>
        <a:spcAft>
          <a:spcPct val="0"/>
        </a:spcAft>
        <a:defRPr sz="3200" b="1">
          <a:solidFill>
            <a:srgbClr val="CC0000"/>
          </a:solidFill>
          <a:latin typeface="Arial" panose="020B0604020202020204" pitchFamily="34" charset="0"/>
          <a:ea typeface="华文细黑" panose="02010600040101010101" pitchFamily="2" charset="-122"/>
        </a:defRPr>
      </a:lvl7pPr>
      <a:lvl8pPr marL="1371600" algn="l" rtl="0" eaLnBrk="1" fontAlgn="base" hangingPunct="1">
        <a:spcBef>
          <a:spcPct val="0"/>
        </a:spcBef>
        <a:spcAft>
          <a:spcPct val="0"/>
        </a:spcAft>
        <a:defRPr sz="3200" b="1">
          <a:solidFill>
            <a:srgbClr val="CC0000"/>
          </a:solidFill>
          <a:latin typeface="Arial" panose="020B0604020202020204" pitchFamily="34" charset="0"/>
          <a:ea typeface="华文细黑" panose="02010600040101010101" pitchFamily="2" charset="-122"/>
        </a:defRPr>
      </a:lvl8pPr>
      <a:lvl9pPr marL="1828800" algn="l" rtl="0" eaLnBrk="1" fontAlgn="base" hangingPunct="1">
        <a:spcBef>
          <a:spcPct val="0"/>
        </a:spcBef>
        <a:spcAft>
          <a:spcPct val="0"/>
        </a:spcAft>
        <a:defRPr sz="3200" b="1">
          <a:solidFill>
            <a:srgbClr val="CC0000"/>
          </a:solidFill>
          <a:latin typeface="Arial" panose="020B0604020202020204" pitchFamily="34" charset="0"/>
          <a:ea typeface="华文细黑" panose="02010600040101010101" pitchFamily="2" charset="-122"/>
        </a:defRPr>
      </a:lvl9pPr>
    </p:titleStyle>
    <p:bodyStyle>
      <a:lvl1pPr marL="342900" indent="-342900" algn="l" rtl="0" eaLnBrk="1" fontAlgn="base" hangingPunct="1">
        <a:lnSpc>
          <a:spcPct val="150000"/>
        </a:lnSpc>
        <a:spcBef>
          <a:spcPct val="0"/>
        </a:spcBef>
        <a:spcAft>
          <a:spcPct val="0"/>
        </a:spcAft>
        <a:defRPr sz="1800" b="0">
          <a:solidFill>
            <a:schemeClr val="tx1">
              <a:lumMod val="85000"/>
              <a:lumOff val="15000"/>
            </a:schemeClr>
          </a:solidFill>
          <a:latin typeface="微软雅黑" panose="020B0503020204020204" pitchFamily="34" charset="-122"/>
          <a:ea typeface="微软雅黑" panose="020B0503020204020204" pitchFamily="34" charset="-122"/>
          <a:cs typeface="+mn-cs"/>
        </a:defRPr>
      </a:lvl1pPr>
      <a:lvl2pPr marL="742950" indent="-285750" algn="l" rtl="0" eaLnBrk="1" fontAlgn="base" hangingPunct="1">
        <a:lnSpc>
          <a:spcPct val="120000"/>
        </a:lnSpc>
        <a:spcBef>
          <a:spcPct val="50000"/>
        </a:spcBef>
        <a:spcAft>
          <a:spcPct val="0"/>
        </a:spcAft>
        <a:defRPr sz="1600">
          <a:solidFill>
            <a:schemeClr val="tx1">
              <a:lumMod val="85000"/>
              <a:lumOff val="15000"/>
            </a:schemeClr>
          </a:solidFill>
          <a:latin typeface="微软雅黑" panose="020B0503020204020204" pitchFamily="34" charset="-122"/>
          <a:ea typeface="微软雅黑" panose="020B0503020204020204" pitchFamily="34" charset="-122"/>
        </a:defRPr>
      </a:lvl2pPr>
      <a:lvl3pPr marL="1143000" indent="-228600" algn="l" rtl="0" eaLnBrk="1" fontAlgn="base" hangingPunct="1">
        <a:lnSpc>
          <a:spcPct val="120000"/>
        </a:lnSpc>
        <a:spcBef>
          <a:spcPct val="50000"/>
        </a:spcBef>
        <a:spcAft>
          <a:spcPct val="0"/>
        </a:spcAft>
        <a:defRPr sz="1400">
          <a:solidFill>
            <a:schemeClr val="tx1">
              <a:lumMod val="85000"/>
              <a:lumOff val="15000"/>
            </a:schemeClr>
          </a:solidFill>
          <a:latin typeface="微软雅黑" panose="020B0503020204020204" pitchFamily="34" charset="-122"/>
          <a:ea typeface="微软雅黑" panose="020B0503020204020204" pitchFamily="34" charset="-122"/>
        </a:defRPr>
      </a:lvl3pPr>
      <a:lvl4pPr marL="1600200" indent="-228600" algn="l" rtl="0" eaLnBrk="1" fontAlgn="base" hangingPunct="1">
        <a:lnSpc>
          <a:spcPct val="120000"/>
        </a:lnSpc>
        <a:spcBef>
          <a:spcPct val="50000"/>
        </a:spcBef>
        <a:spcAft>
          <a:spcPct val="0"/>
        </a:spcAft>
        <a:defRPr sz="1200">
          <a:solidFill>
            <a:schemeClr val="tx1">
              <a:lumMod val="85000"/>
              <a:lumOff val="15000"/>
            </a:schemeClr>
          </a:solidFill>
          <a:latin typeface="微软雅黑" panose="020B0503020204020204" pitchFamily="34" charset="-122"/>
          <a:ea typeface="微软雅黑" panose="020B0503020204020204" pitchFamily="34" charset="-122"/>
        </a:defRPr>
      </a:lvl4pPr>
      <a:lvl5pPr marL="2057400" indent="-228600" algn="l" rtl="0" eaLnBrk="1" fontAlgn="base" hangingPunct="1">
        <a:lnSpc>
          <a:spcPct val="120000"/>
        </a:lnSpc>
        <a:spcBef>
          <a:spcPct val="20000"/>
        </a:spcBef>
        <a:spcAft>
          <a:spcPct val="0"/>
        </a:spcAft>
        <a:defRPr sz="1100">
          <a:solidFill>
            <a:schemeClr val="tx1">
              <a:lumMod val="85000"/>
              <a:lumOff val="15000"/>
            </a:schemeClr>
          </a:solidFill>
          <a:latin typeface="微软雅黑" panose="020B0503020204020204" pitchFamily="34" charset="-122"/>
          <a:ea typeface="微软雅黑" panose="020B0503020204020204" pitchFamily="34" charset="-122"/>
        </a:defRPr>
      </a:lvl5pPr>
      <a:lvl6pPr marL="2514600" indent="-228600" algn="l" rtl="0" eaLnBrk="1" fontAlgn="base" hangingPunct="1">
        <a:lnSpc>
          <a:spcPct val="120000"/>
        </a:lnSpc>
        <a:spcBef>
          <a:spcPct val="20000"/>
        </a:spcBef>
        <a:spcAft>
          <a:spcPct val="0"/>
        </a:spcAft>
        <a:defRPr sz="1200">
          <a:solidFill>
            <a:schemeClr val="tx1"/>
          </a:solidFill>
          <a:latin typeface="+mj-lt"/>
          <a:ea typeface="+mn-ea"/>
        </a:defRPr>
      </a:lvl6pPr>
      <a:lvl7pPr marL="2971800" indent="-228600" algn="l" rtl="0" eaLnBrk="1" fontAlgn="base" hangingPunct="1">
        <a:lnSpc>
          <a:spcPct val="120000"/>
        </a:lnSpc>
        <a:spcBef>
          <a:spcPct val="20000"/>
        </a:spcBef>
        <a:spcAft>
          <a:spcPct val="0"/>
        </a:spcAft>
        <a:defRPr sz="1200">
          <a:solidFill>
            <a:schemeClr val="tx1"/>
          </a:solidFill>
          <a:latin typeface="+mj-lt"/>
          <a:ea typeface="+mn-ea"/>
        </a:defRPr>
      </a:lvl7pPr>
      <a:lvl8pPr marL="3429000" indent="-228600" algn="l" rtl="0" eaLnBrk="1" fontAlgn="base" hangingPunct="1">
        <a:lnSpc>
          <a:spcPct val="120000"/>
        </a:lnSpc>
        <a:spcBef>
          <a:spcPct val="20000"/>
        </a:spcBef>
        <a:spcAft>
          <a:spcPct val="0"/>
        </a:spcAft>
        <a:defRPr sz="1200">
          <a:solidFill>
            <a:schemeClr val="tx1"/>
          </a:solidFill>
          <a:latin typeface="+mj-lt"/>
          <a:ea typeface="+mn-ea"/>
        </a:defRPr>
      </a:lvl8pPr>
      <a:lvl9pPr marL="3886200" indent="-228600" algn="l" rtl="0" eaLnBrk="1" fontAlgn="base" hangingPunct="1">
        <a:lnSpc>
          <a:spcPct val="120000"/>
        </a:lnSpc>
        <a:spcBef>
          <a:spcPct val="20000"/>
        </a:spcBef>
        <a:spcAft>
          <a:spcPct val="0"/>
        </a:spcAft>
        <a:defRPr sz="12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2" name="图片 21" descr="1.png"/>
          <p:cNvPicPr>
            <a:picLocks noChangeAspect="1"/>
          </p:cNvPicPr>
          <p:nvPr userDrawn="1"/>
        </p:nvPicPr>
        <p:blipFill>
          <a:blip r:embed="rId13">
            <a:extLst>
              <a:ext uri="{28A0092B-C50C-407E-A947-70E740481C1C}">
                <a14:useLocalDpi xmlns:a14="http://schemas.microsoft.com/office/drawing/2010/main" xmlns=""/>
              </a:ext>
            </a:extLst>
          </a:blip>
          <a:stretch>
            <a:fillRect/>
          </a:stretch>
        </p:blipFill>
        <p:spPr>
          <a:xfrm>
            <a:off x="-12720" y="4892065"/>
            <a:ext cx="9144001" cy="247650"/>
          </a:xfrm>
          <a:prstGeom prst="rect">
            <a:avLst/>
          </a:prstGeom>
        </p:spPr>
      </p:pic>
      <p:sp>
        <p:nvSpPr>
          <p:cNvPr id="1026" name="Rectangle 25"/>
          <p:cNvSpPr>
            <a:spLocks noGrp="1" noChangeArrowheads="1"/>
          </p:cNvSpPr>
          <p:nvPr>
            <p:ph type="body" idx="1"/>
          </p:nvPr>
        </p:nvSpPr>
        <p:spPr bwMode="auto">
          <a:xfrm>
            <a:off x="457200" y="1080367"/>
            <a:ext cx="8229600" cy="3363591"/>
          </a:xfrm>
          <a:prstGeom prst="rect">
            <a:avLst/>
          </a:prstGeom>
          <a:noFill/>
          <a:ln w="9525">
            <a:noFill/>
            <a:miter lim="800000"/>
          </a:ln>
        </p:spPr>
        <p:txBody>
          <a:bodyPr vert="horz" wrap="square" lIns="91440" tIns="45720" rIns="91440" bIns="45720" numCol="1" anchor="t" anchorCtr="0" compatLnSpc="1"/>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29" name="Rectangle 24"/>
          <p:cNvSpPr>
            <a:spLocks noGrp="1" noChangeArrowheads="1"/>
          </p:cNvSpPr>
          <p:nvPr>
            <p:ph type="title"/>
          </p:nvPr>
        </p:nvSpPr>
        <p:spPr bwMode="auto">
          <a:xfrm>
            <a:off x="457357" y="339491"/>
            <a:ext cx="8229443" cy="457200"/>
          </a:xfrm>
          <a:prstGeom prst="rect">
            <a:avLst/>
          </a:prstGeom>
          <a:noFill/>
          <a:ln w="9525">
            <a:noFill/>
            <a:miter lim="800000"/>
          </a:ln>
        </p:spPr>
        <p:txBody>
          <a:bodyPr vert="horz" wrap="square" lIns="91440" tIns="45720" rIns="91440" bIns="45720" numCol="1" anchor="ctr" anchorCtr="0" compatLnSpc="1"/>
          <a:lstStyle/>
          <a:p>
            <a:pPr lvl="0"/>
            <a:r>
              <a:rPr lang="zh-CN" altLang="en-US" dirty="0"/>
              <a:t>单击此处编辑母版标题样式</a:t>
            </a:r>
          </a:p>
        </p:txBody>
      </p:sp>
      <p:sp>
        <p:nvSpPr>
          <p:cNvPr id="15" name="矩形 14"/>
          <p:cNvSpPr/>
          <p:nvPr userDrawn="1"/>
        </p:nvSpPr>
        <p:spPr>
          <a:xfrm>
            <a:off x="3822222" y="4924271"/>
            <a:ext cx="1502680" cy="215444"/>
          </a:xfrm>
          <a:prstGeom prst="rect">
            <a:avLst/>
          </a:prstGeom>
        </p:spPr>
        <p:txBody>
          <a:bodyPr wrap="square" anchor="ctr" anchorCtr="1">
            <a:spAutoFit/>
          </a:bodyPr>
          <a:lstStyle/>
          <a:p>
            <a:r>
              <a:rPr lang="en-US" altLang="zh-CN" sz="800" b="1" kern="1200" dirty="0">
                <a:solidFill>
                  <a:schemeClr val="tx1">
                    <a:lumMod val="50000"/>
                    <a:lumOff val="50000"/>
                  </a:schemeClr>
                </a:solidFill>
                <a:latin typeface="微软雅黑" panose="020B0503020204020204" pitchFamily="34" charset="-122"/>
                <a:ea typeface="微软雅黑" panose="020B0503020204020204" pitchFamily="34" charset="-122"/>
                <a:cs typeface="+mn-cs"/>
              </a:rPr>
              <a:t>Secret</a:t>
            </a:r>
            <a:r>
              <a:rPr lang="en-US" altLang="zh-CN" sz="800" b="1" dirty="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800" b="1" dirty="0">
                <a:solidFill>
                  <a:schemeClr val="tx1">
                    <a:lumMod val="50000"/>
                    <a:lumOff val="50000"/>
                  </a:schemeClr>
                </a:solidFill>
                <a:latin typeface="微软雅黑" panose="020B0503020204020204" pitchFamily="34" charset="-122"/>
                <a:ea typeface="微软雅黑" panose="020B0503020204020204" pitchFamily="34" charset="-122"/>
              </a:rPr>
              <a:t>机密</a:t>
            </a:r>
            <a:r>
              <a:rPr lang="en-US" altLang="zh-CN" sz="800" b="1" dirty="0">
                <a:solidFill>
                  <a:schemeClr val="tx1">
                    <a:lumMod val="50000"/>
                    <a:lumOff val="50000"/>
                  </a:schemeClr>
                </a:solidFill>
                <a:latin typeface="微软雅黑" panose="020B0503020204020204" pitchFamily="34" charset="-122"/>
                <a:ea typeface="微软雅黑" panose="020B0503020204020204" pitchFamily="34" charset="-122"/>
              </a:rPr>
              <a:t> </a:t>
            </a:r>
            <a:endParaRPr lang="zh-CN" altLang="en-US" sz="8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矩形 26"/>
          <p:cNvSpPr/>
          <p:nvPr userDrawn="1"/>
        </p:nvSpPr>
        <p:spPr>
          <a:xfrm>
            <a:off x="7654069" y="4899307"/>
            <a:ext cx="1032655" cy="246221"/>
          </a:xfrm>
          <a:prstGeom prst="rect">
            <a:avLst/>
          </a:prstGeom>
        </p:spPr>
        <p:txBody>
          <a:bodyPr wrap="none" anchor="ctr" anchorCtr="1">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r>
              <a:rPr lang="en-US" altLang="zh-CN" sz="1000" b="0" dirty="0">
                <a:solidFill>
                  <a:schemeClr val="tx1">
                    <a:lumMod val="65000"/>
                    <a:lumOff val="35000"/>
                  </a:schemeClr>
                </a:solidFill>
                <a:latin typeface="微软雅黑" panose="020B0503020204020204" pitchFamily="34" charset="-122"/>
                <a:ea typeface="微软雅黑" panose="020B0503020204020204" pitchFamily="34" charset="-122"/>
              </a:rPr>
              <a:t>www.h3c.com</a:t>
            </a:r>
            <a:endParaRPr lang="zh-CN" altLang="en-US" sz="1000" b="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文本框 26"/>
          <p:cNvSpPr txBox="1"/>
          <p:nvPr userDrawn="1"/>
        </p:nvSpPr>
        <p:spPr>
          <a:xfrm>
            <a:off x="8817788" y="4872162"/>
            <a:ext cx="341760" cy="246221"/>
          </a:xfrm>
          <a:prstGeom prst="rect">
            <a:avLst/>
          </a:prstGeom>
          <a:noFill/>
        </p:spPr>
        <p:txBody>
          <a:bodyPr wrap="none" rtlCol="0">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fld id="{A5BB97A9-7D72-4F8F-8BC5-4E547C3F4DC5}" type="slidenum">
              <a:rPr lang="en-GB" altLang="zh-CN" sz="1000" noProof="0" smtClean="0"/>
              <a:pPr/>
              <a:t>‹#›</a:t>
            </a:fld>
            <a:endParaRPr lang="en-GB" altLang="zh-CN" sz="1000" noProof="0" dirty="0"/>
          </a:p>
        </p:txBody>
      </p:sp>
      <p:pic>
        <p:nvPicPr>
          <p:cNvPr id="21" name="图片 20"/>
          <p:cNvPicPr>
            <a:picLocks noChangeAspect="1"/>
          </p:cNvPicPr>
          <p:nvPr userDrawn="1"/>
        </p:nvPicPr>
        <p:blipFill>
          <a:blip r:embed="rId14">
            <a:extLst>
              <a:ext uri="{28A0092B-C50C-407E-A947-70E740481C1C}">
                <a14:useLocalDpi xmlns:a14="http://schemas.microsoft.com/office/drawing/2010/main" xmlns="" val="0"/>
              </a:ext>
            </a:extLst>
          </a:blip>
          <a:stretch>
            <a:fillRect/>
          </a:stretch>
        </p:blipFill>
        <p:spPr>
          <a:xfrm>
            <a:off x="7308304" y="450029"/>
            <a:ext cx="1600675" cy="269332"/>
          </a:xfrm>
          <a:prstGeom prst="rect">
            <a:avLst/>
          </a:prstGeom>
        </p:spPr>
      </p:pic>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ransition/>
  <p:hf hdr="0" ftr="0" dt="0"/>
  <p:txStyles>
    <p:titleStyle>
      <a:lvl1pPr algn="ctr" rtl="0" eaLnBrk="1" fontAlgn="base" hangingPunct="1">
        <a:spcBef>
          <a:spcPct val="0"/>
        </a:spcBef>
        <a:spcAft>
          <a:spcPct val="0"/>
        </a:spcAft>
        <a:defRPr sz="2800" b="1">
          <a:solidFill>
            <a:schemeClr val="tx1">
              <a:lumMod val="85000"/>
              <a:lumOff val="15000"/>
            </a:schemeClr>
          </a:solidFill>
          <a:latin typeface="微软雅黑" panose="020B0503020204020204" pitchFamily="34" charset="-122"/>
          <a:ea typeface="微软雅黑" panose="020B0503020204020204" pitchFamily="34" charset="-122"/>
          <a:cs typeface="+mj-cs"/>
        </a:defRPr>
      </a:lvl1pPr>
      <a:lvl2pPr algn="l" rtl="0" eaLnBrk="1" fontAlgn="base" hangingPunct="1">
        <a:spcBef>
          <a:spcPct val="0"/>
        </a:spcBef>
        <a:spcAft>
          <a:spcPct val="0"/>
        </a:spcAft>
        <a:defRPr sz="3200" b="1">
          <a:solidFill>
            <a:srgbClr val="CC0000"/>
          </a:solidFill>
          <a:latin typeface="Arial" panose="020B0604020202020204" pitchFamily="34" charset="0"/>
          <a:ea typeface="华文细黑" panose="02010600040101010101" pitchFamily="2" charset="-122"/>
        </a:defRPr>
      </a:lvl2pPr>
      <a:lvl3pPr algn="l" rtl="0" eaLnBrk="1" fontAlgn="base" hangingPunct="1">
        <a:spcBef>
          <a:spcPct val="0"/>
        </a:spcBef>
        <a:spcAft>
          <a:spcPct val="0"/>
        </a:spcAft>
        <a:defRPr sz="3200" b="1">
          <a:solidFill>
            <a:srgbClr val="CC0000"/>
          </a:solidFill>
          <a:latin typeface="Arial" panose="020B0604020202020204" pitchFamily="34" charset="0"/>
          <a:ea typeface="华文细黑" panose="02010600040101010101" pitchFamily="2" charset="-122"/>
        </a:defRPr>
      </a:lvl3pPr>
      <a:lvl4pPr algn="l" rtl="0" eaLnBrk="1" fontAlgn="base" hangingPunct="1">
        <a:spcBef>
          <a:spcPct val="0"/>
        </a:spcBef>
        <a:spcAft>
          <a:spcPct val="0"/>
        </a:spcAft>
        <a:defRPr sz="3200" b="1">
          <a:solidFill>
            <a:srgbClr val="CC0000"/>
          </a:solidFill>
          <a:latin typeface="Arial" panose="020B0604020202020204" pitchFamily="34" charset="0"/>
          <a:ea typeface="华文细黑" panose="02010600040101010101" pitchFamily="2" charset="-122"/>
        </a:defRPr>
      </a:lvl4pPr>
      <a:lvl5pPr algn="l" rtl="0" eaLnBrk="1" fontAlgn="base" hangingPunct="1">
        <a:spcBef>
          <a:spcPct val="0"/>
        </a:spcBef>
        <a:spcAft>
          <a:spcPct val="0"/>
        </a:spcAft>
        <a:defRPr sz="3200" b="1">
          <a:solidFill>
            <a:srgbClr val="CC0000"/>
          </a:solidFill>
          <a:latin typeface="Arial" panose="020B0604020202020204" pitchFamily="34" charset="0"/>
          <a:ea typeface="华文细黑" panose="02010600040101010101" pitchFamily="2" charset="-122"/>
        </a:defRPr>
      </a:lvl5pPr>
      <a:lvl6pPr marL="457200" algn="l" rtl="0" eaLnBrk="1" fontAlgn="base" hangingPunct="1">
        <a:spcBef>
          <a:spcPct val="0"/>
        </a:spcBef>
        <a:spcAft>
          <a:spcPct val="0"/>
        </a:spcAft>
        <a:defRPr sz="3200" b="1">
          <a:solidFill>
            <a:srgbClr val="CC0000"/>
          </a:solidFill>
          <a:latin typeface="Arial" panose="020B0604020202020204" pitchFamily="34" charset="0"/>
          <a:ea typeface="华文细黑" panose="02010600040101010101" pitchFamily="2" charset="-122"/>
        </a:defRPr>
      </a:lvl6pPr>
      <a:lvl7pPr marL="914400" algn="l" rtl="0" eaLnBrk="1" fontAlgn="base" hangingPunct="1">
        <a:spcBef>
          <a:spcPct val="0"/>
        </a:spcBef>
        <a:spcAft>
          <a:spcPct val="0"/>
        </a:spcAft>
        <a:defRPr sz="3200" b="1">
          <a:solidFill>
            <a:srgbClr val="CC0000"/>
          </a:solidFill>
          <a:latin typeface="Arial" panose="020B0604020202020204" pitchFamily="34" charset="0"/>
          <a:ea typeface="华文细黑" panose="02010600040101010101" pitchFamily="2" charset="-122"/>
        </a:defRPr>
      </a:lvl7pPr>
      <a:lvl8pPr marL="1371600" algn="l" rtl="0" eaLnBrk="1" fontAlgn="base" hangingPunct="1">
        <a:spcBef>
          <a:spcPct val="0"/>
        </a:spcBef>
        <a:spcAft>
          <a:spcPct val="0"/>
        </a:spcAft>
        <a:defRPr sz="3200" b="1">
          <a:solidFill>
            <a:srgbClr val="CC0000"/>
          </a:solidFill>
          <a:latin typeface="Arial" panose="020B0604020202020204" pitchFamily="34" charset="0"/>
          <a:ea typeface="华文细黑" panose="02010600040101010101" pitchFamily="2" charset="-122"/>
        </a:defRPr>
      </a:lvl8pPr>
      <a:lvl9pPr marL="1828800" algn="l" rtl="0" eaLnBrk="1" fontAlgn="base" hangingPunct="1">
        <a:spcBef>
          <a:spcPct val="0"/>
        </a:spcBef>
        <a:spcAft>
          <a:spcPct val="0"/>
        </a:spcAft>
        <a:defRPr sz="3200" b="1">
          <a:solidFill>
            <a:srgbClr val="CC0000"/>
          </a:solidFill>
          <a:latin typeface="Arial" panose="020B0604020202020204" pitchFamily="34" charset="0"/>
          <a:ea typeface="华文细黑" panose="02010600040101010101" pitchFamily="2" charset="-122"/>
        </a:defRPr>
      </a:lvl9pPr>
    </p:titleStyle>
    <p:bodyStyle>
      <a:lvl1pPr marL="342900" indent="-342900" algn="l" rtl="0" eaLnBrk="1" fontAlgn="base" hangingPunct="1">
        <a:lnSpc>
          <a:spcPct val="150000"/>
        </a:lnSpc>
        <a:spcBef>
          <a:spcPct val="0"/>
        </a:spcBef>
        <a:spcAft>
          <a:spcPct val="0"/>
        </a:spcAft>
        <a:defRPr sz="1800" b="0">
          <a:solidFill>
            <a:schemeClr val="tx1">
              <a:lumMod val="85000"/>
              <a:lumOff val="15000"/>
            </a:schemeClr>
          </a:solidFill>
          <a:latin typeface="微软雅黑" panose="020B0503020204020204" pitchFamily="34" charset="-122"/>
          <a:ea typeface="微软雅黑" panose="020B0503020204020204" pitchFamily="34" charset="-122"/>
          <a:cs typeface="+mn-cs"/>
        </a:defRPr>
      </a:lvl1pPr>
      <a:lvl2pPr marL="742950" indent="-285750" algn="l" rtl="0" eaLnBrk="1" fontAlgn="base" hangingPunct="1">
        <a:lnSpc>
          <a:spcPct val="120000"/>
        </a:lnSpc>
        <a:spcBef>
          <a:spcPct val="50000"/>
        </a:spcBef>
        <a:spcAft>
          <a:spcPct val="0"/>
        </a:spcAft>
        <a:defRPr sz="1600">
          <a:solidFill>
            <a:schemeClr val="tx1">
              <a:lumMod val="85000"/>
              <a:lumOff val="15000"/>
            </a:schemeClr>
          </a:solidFill>
          <a:latin typeface="微软雅黑" panose="020B0503020204020204" pitchFamily="34" charset="-122"/>
          <a:ea typeface="微软雅黑" panose="020B0503020204020204" pitchFamily="34" charset="-122"/>
        </a:defRPr>
      </a:lvl2pPr>
      <a:lvl3pPr marL="1143000" indent="-228600" algn="l" rtl="0" eaLnBrk="1" fontAlgn="base" hangingPunct="1">
        <a:lnSpc>
          <a:spcPct val="120000"/>
        </a:lnSpc>
        <a:spcBef>
          <a:spcPct val="50000"/>
        </a:spcBef>
        <a:spcAft>
          <a:spcPct val="0"/>
        </a:spcAft>
        <a:defRPr sz="1400">
          <a:solidFill>
            <a:schemeClr val="tx1">
              <a:lumMod val="85000"/>
              <a:lumOff val="15000"/>
            </a:schemeClr>
          </a:solidFill>
          <a:latin typeface="微软雅黑" panose="020B0503020204020204" pitchFamily="34" charset="-122"/>
          <a:ea typeface="微软雅黑" panose="020B0503020204020204" pitchFamily="34" charset="-122"/>
        </a:defRPr>
      </a:lvl3pPr>
      <a:lvl4pPr marL="1600200" indent="-228600" algn="l" rtl="0" eaLnBrk="1" fontAlgn="base" hangingPunct="1">
        <a:lnSpc>
          <a:spcPct val="120000"/>
        </a:lnSpc>
        <a:spcBef>
          <a:spcPct val="50000"/>
        </a:spcBef>
        <a:spcAft>
          <a:spcPct val="0"/>
        </a:spcAft>
        <a:defRPr sz="1200">
          <a:solidFill>
            <a:schemeClr val="tx1">
              <a:lumMod val="85000"/>
              <a:lumOff val="15000"/>
            </a:schemeClr>
          </a:solidFill>
          <a:latin typeface="微软雅黑" panose="020B0503020204020204" pitchFamily="34" charset="-122"/>
          <a:ea typeface="微软雅黑" panose="020B0503020204020204" pitchFamily="34" charset="-122"/>
        </a:defRPr>
      </a:lvl4pPr>
      <a:lvl5pPr marL="2057400" indent="-228600" algn="l" rtl="0" eaLnBrk="1" fontAlgn="base" hangingPunct="1">
        <a:lnSpc>
          <a:spcPct val="120000"/>
        </a:lnSpc>
        <a:spcBef>
          <a:spcPct val="20000"/>
        </a:spcBef>
        <a:spcAft>
          <a:spcPct val="0"/>
        </a:spcAft>
        <a:defRPr sz="1100">
          <a:solidFill>
            <a:schemeClr val="tx1">
              <a:lumMod val="85000"/>
              <a:lumOff val="15000"/>
            </a:schemeClr>
          </a:solidFill>
          <a:latin typeface="微软雅黑" panose="020B0503020204020204" pitchFamily="34" charset="-122"/>
          <a:ea typeface="微软雅黑" panose="020B0503020204020204" pitchFamily="34" charset="-122"/>
        </a:defRPr>
      </a:lvl5pPr>
      <a:lvl6pPr marL="2514600" indent="-228600" algn="l" rtl="0" eaLnBrk="1" fontAlgn="base" hangingPunct="1">
        <a:lnSpc>
          <a:spcPct val="120000"/>
        </a:lnSpc>
        <a:spcBef>
          <a:spcPct val="20000"/>
        </a:spcBef>
        <a:spcAft>
          <a:spcPct val="0"/>
        </a:spcAft>
        <a:defRPr sz="1200">
          <a:solidFill>
            <a:schemeClr val="tx1"/>
          </a:solidFill>
          <a:latin typeface="+mj-lt"/>
          <a:ea typeface="+mn-ea"/>
        </a:defRPr>
      </a:lvl6pPr>
      <a:lvl7pPr marL="2971800" indent="-228600" algn="l" rtl="0" eaLnBrk="1" fontAlgn="base" hangingPunct="1">
        <a:lnSpc>
          <a:spcPct val="120000"/>
        </a:lnSpc>
        <a:spcBef>
          <a:spcPct val="20000"/>
        </a:spcBef>
        <a:spcAft>
          <a:spcPct val="0"/>
        </a:spcAft>
        <a:defRPr sz="1200">
          <a:solidFill>
            <a:schemeClr val="tx1"/>
          </a:solidFill>
          <a:latin typeface="+mj-lt"/>
          <a:ea typeface="+mn-ea"/>
        </a:defRPr>
      </a:lvl7pPr>
      <a:lvl8pPr marL="3429000" indent="-228600" algn="l" rtl="0" eaLnBrk="1" fontAlgn="base" hangingPunct="1">
        <a:lnSpc>
          <a:spcPct val="120000"/>
        </a:lnSpc>
        <a:spcBef>
          <a:spcPct val="20000"/>
        </a:spcBef>
        <a:spcAft>
          <a:spcPct val="0"/>
        </a:spcAft>
        <a:defRPr sz="1200">
          <a:solidFill>
            <a:schemeClr val="tx1"/>
          </a:solidFill>
          <a:latin typeface="+mj-lt"/>
          <a:ea typeface="+mn-ea"/>
        </a:defRPr>
      </a:lvl8pPr>
      <a:lvl9pPr marL="3886200" indent="-228600" algn="l" rtl="0" eaLnBrk="1" fontAlgn="base" hangingPunct="1">
        <a:lnSpc>
          <a:spcPct val="120000"/>
        </a:lnSpc>
        <a:spcBef>
          <a:spcPct val="20000"/>
        </a:spcBef>
        <a:spcAft>
          <a:spcPct val="0"/>
        </a:spcAft>
        <a:defRPr sz="12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6" name="图片 25" descr="1.png"/>
          <p:cNvPicPr>
            <a:picLocks noChangeAspect="1"/>
          </p:cNvPicPr>
          <p:nvPr userDrawn="1"/>
        </p:nvPicPr>
        <p:blipFill>
          <a:blip r:embed="rId16">
            <a:extLst>
              <a:ext uri="{28A0092B-C50C-407E-A947-70E740481C1C}">
                <a14:useLocalDpi xmlns:a14="http://schemas.microsoft.com/office/drawing/2010/main" xmlns=""/>
              </a:ext>
            </a:extLst>
          </a:blip>
          <a:stretch>
            <a:fillRect/>
          </a:stretch>
        </p:blipFill>
        <p:spPr>
          <a:xfrm>
            <a:off x="-12720" y="4892065"/>
            <a:ext cx="9144001" cy="247650"/>
          </a:xfrm>
          <a:prstGeom prst="rect">
            <a:avLst/>
          </a:prstGeom>
        </p:spPr>
      </p:pic>
      <p:sp>
        <p:nvSpPr>
          <p:cNvPr id="1026" name="Rectangle 25"/>
          <p:cNvSpPr>
            <a:spLocks noGrp="1" noChangeArrowheads="1"/>
          </p:cNvSpPr>
          <p:nvPr>
            <p:ph type="body" idx="1"/>
          </p:nvPr>
        </p:nvSpPr>
        <p:spPr bwMode="auto">
          <a:xfrm>
            <a:off x="457200" y="1080367"/>
            <a:ext cx="8229600" cy="3363591"/>
          </a:xfrm>
          <a:prstGeom prst="rect">
            <a:avLst/>
          </a:prstGeom>
          <a:noFill/>
          <a:ln w="9525">
            <a:noFill/>
            <a:miter lim="800000"/>
          </a:ln>
        </p:spPr>
        <p:txBody>
          <a:bodyPr vert="horz" wrap="square" lIns="91440" tIns="45720" rIns="91440" bIns="45720" numCol="1" anchor="t" anchorCtr="0" compatLnSpc="1"/>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29" name="Rectangle 24"/>
          <p:cNvSpPr>
            <a:spLocks noGrp="1" noChangeArrowheads="1"/>
          </p:cNvSpPr>
          <p:nvPr>
            <p:ph type="title"/>
          </p:nvPr>
        </p:nvSpPr>
        <p:spPr bwMode="auto">
          <a:xfrm>
            <a:off x="457357" y="339491"/>
            <a:ext cx="8229443" cy="457200"/>
          </a:xfrm>
          <a:prstGeom prst="rect">
            <a:avLst/>
          </a:prstGeom>
          <a:noFill/>
          <a:ln w="9525">
            <a:noFill/>
            <a:miter lim="800000"/>
          </a:ln>
        </p:spPr>
        <p:txBody>
          <a:bodyPr vert="horz" wrap="square" lIns="91440" tIns="45720" rIns="91440" bIns="45720" numCol="1" anchor="ctr" anchorCtr="0" compatLnSpc="1"/>
          <a:lstStyle/>
          <a:p>
            <a:pPr lvl="0"/>
            <a:r>
              <a:rPr lang="zh-CN" altLang="en-US" dirty="0"/>
              <a:t>单击此处编辑母版标题样式</a:t>
            </a:r>
          </a:p>
        </p:txBody>
      </p:sp>
      <p:sp>
        <p:nvSpPr>
          <p:cNvPr id="13" name="矩形 12"/>
          <p:cNvSpPr/>
          <p:nvPr userDrawn="1"/>
        </p:nvSpPr>
        <p:spPr>
          <a:xfrm>
            <a:off x="4041403" y="4924271"/>
            <a:ext cx="1051891" cy="215444"/>
          </a:xfrm>
          <a:prstGeom prst="rect">
            <a:avLst/>
          </a:prstGeom>
        </p:spPr>
        <p:txBody>
          <a:bodyPr wrap="none" anchor="ctr" anchorCtr="1">
            <a:spAutoFit/>
          </a:bodyPr>
          <a:lstStyle/>
          <a:p>
            <a:r>
              <a:rPr lang="en-US" altLang="zh-CN" sz="800" b="1" dirty="0">
                <a:solidFill>
                  <a:schemeClr val="tx1">
                    <a:lumMod val="50000"/>
                    <a:lumOff val="50000"/>
                  </a:schemeClr>
                </a:solidFill>
                <a:latin typeface="微软雅黑" panose="020B0503020204020204" pitchFamily="34" charset="-122"/>
                <a:ea typeface="微软雅黑" panose="020B0503020204020204" pitchFamily="34" charset="-122"/>
              </a:rPr>
              <a:t>Confidential</a:t>
            </a:r>
            <a:r>
              <a:rPr lang="en-US" altLang="zh-CN" sz="800" b="1" kern="1200" dirty="0">
                <a:solidFill>
                  <a:schemeClr val="tx1">
                    <a:lumMod val="50000"/>
                    <a:lumOff val="50000"/>
                  </a:schemeClr>
                </a:solidFill>
                <a:latin typeface="微软雅黑" panose="020B0503020204020204" pitchFamily="34" charset="-122"/>
                <a:ea typeface="微软雅黑" panose="020B0503020204020204" pitchFamily="34" charset="-122"/>
                <a:cs typeface="+mn-cs"/>
              </a:rPr>
              <a:t> </a:t>
            </a:r>
            <a:r>
              <a:rPr lang="zh-CN" altLang="en-US" sz="800" b="1" dirty="0">
                <a:solidFill>
                  <a:schemeClr val="tx1">
                    <a:lumMod val="50000"/>
                    <a:lumOff val="50000"/>
                  </a:schemeClr>
                </a:solidFill>
                <a:latin typeface="微软雅黑" panose="020B0503020204020204" pitchFamily="34" charset="-122"/>
                <a:ea typeface="微软雅黑" panose="020B0503020204020204" pitchFamily="34" charset="-122"/>
              </a:rPr>
              <a:t>秘密</a:t>
            </a:r>
          </a:p>
        </p:txBody>
      </p:sp>
      <p:sp>
        <p:nvSpPr>
          <p:cNvPr id="28" name="矩形 27"/>
          <p:cNvSpPr/>
          <p:nvPr userDrawn="1"/>
        </p:nvSpPr>
        <p:spPr>
          <a:xfrm>
            <a:off x="7654069" y="4899307"/>
            <a:ext cx="1032655" cy="246221"/>
          </a:xfrm>
          <a:prstGeom prst="rect">
            <a:avLst/>
          </a:prstGeom>
        </p:spPr>
        <p:txBody>
          <a:bodyPr wrap="none" anchor="ctr" anchorCtr="1">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r>
              <a:rPr lang="en-US" altLang="zh-CN" sz="1000" b="0" dirty="0">
                <a:solidFill>
                  <a:schemeClr val="tx1">
                    <a:lumMod val="65000"/>
                    <a:lumOff val="35000"/>
                  </a:schemeClr>
                </a:solidFill>
                <a:latin typeface="微软雅黑" panose="020B0503020204020204" pitchFamily="34" charset="-122"/>
                <a:ea typeface="微软雅黑" panose="020B0503020204020204" pitchFamily="34" charset="-122"/>
              </a:rPr>
              <a:t>www.h3c.com</a:t>
            </a:r>
            <a:endParaRPr lang="zh-CN" altLang="en-US" sz="1000" b="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文本框 26"/>
          <p:cNvSpPr txBox="1"/>
          <p:nvPr userDrawn="1"/>
        </p:nvSpPr>
        <p:spPr>
          <a:xfrm>
            <a:off x="8817788" y="4872162"/>
            <a:ext cx="341760" cy="246221"/>
          </a:xfrm>
          <a:prstGeom prst="rect">
            <a:avLst/>
          </a:prstGeom>
          <a:noFill/>
        </p:spPr>
        <p:txBody>
          <a:bodyPr wrap="none" rtlCol="0">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fld id="{A5BB97A9-7D72-4F8F-8BC5-4E547C3F4DC5}" type="slidenum">
              <a:rPr lang="en-GB" altLang="zh-CN" sz="1000" noProof="0" smtClean="0"/>
              <a:pPr/>
              <a:t>‹#›</a:t>
            </a:fld>
            <a:endParaRPr lang="en-GB" altLang="zh-CN" sz="1000" noProof="0" dirty="0"/>
          </a:p>
        </p:txBody>
      </p:sp>
      <p:pic>
        <p:nvPicPr>
          <p:cNvPr id="20" name="图片 19"/>
          <p:cNvPicPr>
            <a:picLocks noChangeAspect="1"/>
          </p:cNvPicPr>
          <p:nvPr userDrawn="1"/>
        </p:nvPicPr>
        <p:blipFill>
          <a:blip r:embed="rId17">
            <a:extLst>
              <a:ext uri="{28A0092B-C50C-407E-A947-70E740481C1C}">
                <a14:useLocalDpi xmlns:a14="http://schemas.microsoft.com/office/drawing/2010/main" xmlns="" val="0"/>
              </a:ext>
            </a:extLst>
          </a:blip>
          <a:stretch>
            <a:fillRect/>
          </a:stretch>
        </p:blipFill>
        <p:spPr>
          <a:xfrm>
            <a:off x="7308304" y="450029"/>
            <a:ext cx="1600675" cy="269332"/>
          </a:xfrm>
          <a:prstGeom prst="rect">
            <a:avLst/>
          </a:prstGeom>
        </p:spPr>
      </p:pic>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99" r:id="rId12"/>
    <p:sldLayoutId id="2147483700" r:id="rId13"/>
    <p:sldLayoutId id="2147483701" r:id="rId14"/>
  </p:sldLayoutIdLst>
  <p:transition/>
  <p:timing>
    <p:tnLst>
      <p:par>
        <p:cTn id="1" dur="indefinite" restart="never" nodeType="tmRoot"/>
      </p:par>
    </p:tnLst>
  </p:timing>
  <p:hf hdr="0" ftr="0" dt="0"/>
  <p:txStyles>
    <p:titleStyle>
      <a:lvl1pPr algn="ctr" rtl="0" eaLnBrk="1" fontAlgn="base" hangingPunct="1">
        <a:spcBef>
          <a:spcPct val="0"/>
        </a:spcBef>
        <a:spcAft>
          <a:spcPct val="0"/>
        </a:spcAft>
        <a:defRPr sz="2800" b="1">
          <a:solidFill>
            <a:schemeClr val="tx1">
              <a:lumMod val="85000"/>
              <a:lumOff val="15000"/>
            </a:schemeClr>
          </a:solidFill>
          <a:latin typeface="微软雅黑" panose="020B0503020204020204" pitchFamily="34" charset="-122"/>
          <a:ea typeface="微软雅黑" panose="020B0503020204020204" pitchFamily="34" charset="-122"/>
          <a:cs typeface="+mj-cs"/>
        </a:defRPr>
      </a:lvl1pPr>
      <a:lvl2pPr algn="l" rtl="0" eaLnBrk="1" fontAlgn="base" hangingPunct="1">
        <a:spcBef>
          <a:spcPct val="0"/>
        </a:spcBef>
        <a:spcAft>
          <a:spcPct val="0"/>
        </a:spcAft>
        <a:defRPr sz="3200" b="1">
          <a:solidFill>
            <a:srgbClr val="CC0000"/>
          </a:solidFill>
          <a:latin typeface="Arial" panose="020B0604020202020204" pitchFamily="34" charset="0"/>
          <a:ea typeface="华文细黑" panose="02010600040101010101" pitchFamily="2" charset="-122"/>
        </a:defRPr>
      </a:lvl2pPr>
      <a:lvl3pPr algn="l" rtl="0" eaLnBrk="1" fontAlgn="base" hangingPunct="1">
        <a:spcBef>
          <a:spcPct val="0"/>
        </a:spcBef>
        <a:spcAft>
          <a:spcPct val="0"/>
        </a:spcAft>
        <a:defRPr sz="3200" b="1">
          <a:solidFill>
            <a:srgbClr val="CC0000"/>
          </a:solidFill>
          <a:latin typeface="Arial" panose="020B0604020202020204" pitchFamily="34" charset="0"/>
          <a:ea typeface="华文细黑" panose="02010600040101010101" pitchFamily="2" charset="-122"/>
        </a:defRPr>
      </a:lvl3pPr>
      <a:lvl4pPr algn="l" rtl="0" eaLnBrk="1" fontAlgn="base" hangingPunct="1">
        <a:spcBef>
          <a:spcPct val="0"/>
        </a:spcBef>
        <a:spcAft>
          <a:spcPct val="0"/>
        </a:spcAft>
        <a:defRPr sz="3200" b="1">
          <a:solidFill>
            <a:srgbClr val="CC0000"/>
          </a:solidFill>
          <a:latin typeface="Arial" panose="020B0604020202020204" pitchFamily="34" charset="0"/>
          <a:ea typeface="华文细黑" panose="02010600040101010101" pitchFamily="2" charset="-122"/>
        </a:defRPr>
      </a:lvl4pPr>
      <a:lvl5pPr algn="l" rtl="0" eaLnBrk="1" fontAlgn="base" hangingPunct="1">
        <a:spcBef>
          <a:spcPct val="0"/>
        </a:spcBef>
        <a:spcAft>
          <a:spcPct val="0"/>
        </a:spcAft>
        <a:defRPr sz="3200" b="1">
          <a:solidFill>
            <a:srgbClr val="CC0000"/>
          </a:solidFill>
          <a:latin typeface="Arial" panose="020B0604020202020204" pitchFamily="34" charset="0"/>
          <a:ea typeface="华文细黑" panose="02010600040101010101" pitchFamily="2" charset="-122"/>
        </a:defRPr>
      </a:lvl5pPr>
      <a:lvl6pPr marL="457200" algn="l" rtl="0" eaLnBrk="1" fontAlgn="base" hangingPunct="1">
        <a:spcBef>
          <a:spcPct val="0"/>
        </a:spcBef>
        <a:spcAft>
          <a:spcPct val="0"/>
        </a:spcAft>
        <a:defRPr sz="3200" b="1">
          <a:solidFill>
            <a:srgbClr val="CC0000"/>
          </a:solidFill>
          <a:latin typeface="Arial" panose="020B0604020202020204" pitchFamily="34" charset="0"/>
          <a:ea typeface="华文细黑" panose="02010600040101010101" pitchFamily="2" charset="-122"/>
        </a:defRPr>
      </a:lvl6pPr>
      <a:lvl7pPr marL="914400" algn="l" rtl="0" eaLnBrk="1" fontAlgn="base" hangingPunct="1">
        <a:spcBef>
          <a:spcPct val="0"/>
        </a:spcBef>
        <a:spcAft>
          <a:spcPct val="0"/>
        </a:spcAft>
        <a:defRPr sz="3200" b="1">
          <a:solidFill>
            <a:srgbClr val="CC0000"/>
          </a:solidFill>
          <a:latin typeface="Arial" panose="020B0604020202020204" pitchFamily="34" charset="0"/>
          <a:ea typeface="华文细黑" panose="02010600040101010101" pitchFamily="2" charset="-122"/>
        </a:defRPr>
      </a:lvl7pPr>
      <a:lvl8pPr marL="1371600" algn="l" rtl="0" eaLnBrk="1" fontAlgn="base" hangingPunct="1">
        <a:spcBef>
          <a:spcPct val="0"/>
        </a:spcBef>
        <a:spcAft>
          <a:spcPct val="0"/>
        </a:spcAft>
        <a:defRPr sz="3200" b="1">
          <a:solidFill>
            <a:srgbClr val="CC0000"/>
          </a:solidFill>
          <a:latin typeface="Arial" panose="020B0604020202020204" pitchFamily="34" charset="0"/>
          <a:ea typeface="华文细黑" panose="02010600040101010101" pitchFamily="2" charset="-122"/>
        </a:defRPr>
      </a:lvl8pPr>
      <a:lvl9pPr marL="1828800" algn="l" rtl="0" eaLnBrk="1" fontAlgn="base" hangingPunct="1">
        <a:spcBef>
          <a:spcPct val="0"/>
        </a:spcBef>
        <a:spcAft>
          <a:spcPct val="0"/>
        </a:spcAft>
        <a:defRPr sz="3200" b="1">
          <a:solidFill>
            <a:srgbClr val="CC0000"/>
          </a:solidFill>
          <a:latin typeface="Arial" panose="020B0604020202020204" pitchFamily="34" charset="0"/>
          <a:ea typeface="华文细黑" panose="02010600040101010101" pitchFamily="2" charset="-122"/>
        </a:defRPr>
      </a:lvl9pPr>
    </p:titleStyle>
    <p:bodyStyle>
      <a:lvl1pPr marL="342900" indent="-342900" algn="l" rtl="0" eaLnBrk="1" fontAlgn="base" hangingPunct="1">
        <a:lnSpc>
          <a:spcPct val="150000"/>
        </a:lnSpc>
        <a:spcBef>
          <a:spcPct val="0"/>
        </a:spcBef>
        <a:spcAft>
          <a:spcPct val="0"/>
        </a:spcAft>
        <a:defRPr sz="1800" b="0">
          <a:solidFill>
            <a:schemeClr val="tx1">
              <a:lumMod val="85000"/>
              <a:lumOff val="15000"/>
            </a:schemeClr>
          </a:solidFill>
          <a:latin typeface="微软雅黑" panose="020B0503020204020204" pitchFamily="34" charset="-122"/>
          <a:ea typeface="微软雅黑" panose="020B0503020204020204" pitchFamily="34" charset="-122"/>
          <a:cs typeface="+mn-cs"/>
        </a:defRPr>
      </a:lvl1pPr>
      <a:lvl2pPr marL="742950" indent="-285750" algn="l" rtl="0" eaLnBrk="1" fontAlgn="base" hangingPunct="1">
        <a:lnSpc>
          <a:spcPct val="120000"/>
        </a:lnSpc>
        <a:spcBef>
          <a:spcPct val="50000"/>
        </a:spcBef>
        <a:spcAft>
          <a:spcPct val="0"/>
        </a:spcAft>
        <a:defRPr sz="1600">
          <a:solidFill>
            <a:schemeClr val="tx1">
              <a:lumMod val="85000"/>
              <a:lumOff val="15000"/>
            </a:schemeClr>
          </a:solidFill>
          <a:latin typeface="微软雅黑" panose="020B0503020204020204" pitchFamily="34" charset="-122"/>
          <a:ea typeface="微软雅黑" panose="020B0503020204020204" pitchFamily="34" charset="-122"/>
        </a:defRPr>
      </a:lvl2pPr>
      <a:lvl3pPr marL="1143000" indent="-228600" algn="l" rtl="0" eaLnBrk="1" fontAlgn="base" hangingPunct="1">
        <a:lnSpc>
          <a:spcPct val="120000"/>
        </a:lnSpc>
        <a:spcBef>
          <a:spcPct val="50000"/>
        </a:spcBef>
        <a:spcAft>
          <a:spcPct val="0"/>
        </a:spcAft>
        <a:defRPr sz="1400">
          <a:solidFill>
            <a:schemeClr val="tx1">
              <a:lumMod val="85000"/>
              <a:lumOff val="15000"/>
            </a:schemeClr>
          </a:solidFill>
          <a:latin typeface="微软雅黑" panose="020B0503020204020204" pitchFamily="34" charset="-122"/>
          <a:ea typeface="微软雅黑" panose="020B0503020204020204" pitchFamily="34" charset="-122"/>
        </a:defRPr>
      </a:lvl3pPr>
      <a:lvl4pPr marL="1600200" indent="-228600" algn="l" rtl="0" eaLnBrk="1" fontAlgn="base" hangingPunct="1">
        <a:lnSpc>
          <a:spcPct val="120000"/>
        </a:lnSpc>
        <a:spcBef>
          <a:spcPct val="50000"/>
        </a:spcBef>
        <a:spcAft>
          <a:spcPct val="0"/>
        </a:spcAft>
        <a:defRPr sz="1200">
          <a:solidFill>
            <a:schemeClr val="tx1">
              <a:lumMod val="85000"/>
              <a:lumOff val="15000"/>
            </a:schemeClr>
          </a:solidFill>
          <a:latin typeface="微软雅黑" panose="020B0503020204020204" pitchFamily="34" charset="-122"/>
          <a:ea typeface="微软雅黑" panose="020B0503020204020204" pitchFamily="34" charset="-122"/>
        </a:defRPr>
      </a:lvl4pPr>
      <a:lvl5pPr marL="2057400" indent="-228600" algn="l" rtl="0" eaLnBrk="1" fontAlgn="base" hangingPunct="1">
        <a:lnSpc>
          <a:spcPct val="120000"/>
        </a:lnSpc>
        <a:spcBef>
          <a:spcPct val="20000"/>
        </a:spcBef>
        <a:spcAft>
          <a:spcPct val="0"/>
        </a:spcAft>
        <a:defRPr sz="1100">
          <a:solidFill>
            <a:schemeClr val="tx1">
              <a:lumMod val="85000"/>
              <a:lumOff val="15000"/>
            </a:schemeClr>
          </a:solidFill>
          <a:latin typeface="微软雅黑" panose="020B0503020204020204" pitchFamily="34" charset="-122"/>
          <a:ea typeface="微软雅黑" panose="020B0503020204020204" pitchFamily="34" charset="-122"/>
        </a:defRPr>
      </a:lvl5pPr>
      <a:lvl6pPr marL="2514600" indent="-228600" algn="l" rtl="0" eaLnBrk="1" fontAlgn="base" hangingPunct="1">
        <a:lnSpc>
          <a:spcPct val="120000"/>
        </a:lnSpc>
        <a:spcBef>
          <a:spcPct val="20000"/>
        </a:spcBef>
        <a:spcAft>
          <a:spcPct val="0"/>
        </a:spcAft>
        <a:defRPr sz="1200">
          <a:solidFill>
            <a:schemeClr val="tx1"/>
          </a:solidFill>
          <a:latin typeface="+mj-lt"/>
          <a:ea typeface="+mn-ea"/>
        </a:defRPr>
      </a:lvl6pPr>
      <a:lvl7pPr marL="2971800" indent="-228600" algn="l" rtl="0" eaLnBrk="1" fontAlgn="base" hangingPunct="1">
        <a:lnSpc>
          <a:spcPct val="120000"/>
        </a:lnSpc>
        <a:spcBef>
          <a:spcPct val="20000"/>
        </a:spcBef>
        <a:spcAft>
          <a:spcPct val="0"/>
        </a:spcAft>
        <a:defRPr sz="1200">
          <a:solidFill>
            <a:schemeClr val="tx1"/>
          </a:solidFill>
          <a:latin typeface="+mj-lt"/>
          <a:ea typeface="+mn-ea"/>
        </a:defRPr>
      </a:lvl7pPr>
      <a:lvl8pPr marL="3429000" indent="-228600" algn="l" rtl="0" eaLnBrk="1" fontAlgn="base" hangingPunct="1">
        <a:lnSpc>
          <a:spcPct val="120000"/>
        </a:lnSpc>
        <a:spcBef>
          <a:spcPct val="20000"/>
        </a:spcBef>
        <a:spcAft>
          <a:spcPct val="0"/>
        </a:spcAft>
        <a:defRPr sz="1200">
          <a:solidFill>
            <a:schemeClr val="tx1"/>
          </a:solidFill>
          <a:latin typeface="+mj-lt"/>
          <a:ea typeface="+mn-ea"/>
        </a:defRPr>
      </a:lvl8pPr>
      <a:lvl9pPr marL="3886200" indent="-228600" algn="l" rtl="0" eaLnBrk="1" fontAlgn="base" hangingPunct="1">
        <a:lnSpc>
          <a:spcPct val="120000"/>
        </a:lnSpc>
        <a:spcBef>
          <a:spcPct val="20000"/>
        </a:spcBef>
        <a:spcAft>
          <a:spcPct val="0"/>
        </a:spcAft>
        <a:defRPr sz="12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6" name="图片 25" descr="1.png"/>
          <p:cNvPicPr>
            <a:picLocks noChangeAspect="1"/>
          </p:cNvPicPr>
          <p:nvPr userDrawn="1"/>
        </p:nvPicPr>
        <p:blipFill>
          <a:blip r:embed="rId13">
            <a:extLst>
              <a:ext uri="{28A0092B-C50C-407E-A947-70E740481C1C}">
                <a14:useLocalDpi xmlns:a14="http://schemas.microsoft.com/office/drawing/2010/main" xmlns=""/>
              </a:ext>
            </a:extLst>
          </a:blip>
          <a:stretch>
            <a:fillRect/>
          </a:stretch>
        </p:blipFill>
        <p:spPr>
          <a:xfrm>
            <a:off x="-12720" y="4892065"/>
            <a:ext cx="9144001" cy="247650"/>
          </a:xfrm>
          <a:prstGeom prst="rect">
            <a:avLst/>
          </a:prstGeom>
        </p:spPr>
      </p:pic>
      <p:sp>
        <p:nvSpPr>
          <p:cNvPr id="1026" name="Rectangle 25"/>
          <p:cNvSpPr>
            <a:spLocks noGrp="1" noChangeArrowheads="1"/>
          </p:cNvSpPr>
          <p:nvPr>
            <p:ph type="body" idx="1"/>
          </p:nvPr>
        </p:nvSpPr>
        <p:spPr bwMode="auto">
          <a:xfrm>
            <a:off x="457200" y="1080367"/>
            <a:ext cx="8229600" cy="3363591"/>
          </a:xfrm>
          <a:prstGeom prst="rect">
            <a:avLst/>
          </a:prstGeom>
          <a:noFill/>
          <a:ln w="9525">
            <a:noFill/>
            <a:miter lim="800000"/>
          </a:ln>
        </p:spPr>
        <p:txBody>
          <a:bodyPr vert="horz" wrap="square" lIns="91440" tIns="45720" rIns="91440" bIns="45720" numCol="1" anchor="t" anchorCtr="0" compatLnSpc="1"/>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29" name="Rectangle 24"/>
          <p:cNvSpPr>
            <a:spLocks noGrp="1" noChangeArrowheads="1"/>
          </p:cNvSpPr>
          <p:nvPr>
            <p:ph type="title"/>
          </p:nvPr>
        </p:nvSpPr>
        <p:spPr bwMode="auto">
          <a:xfrm>
            <a:off x="457357" y="339491"/>
            <a:ext cx="8229443" cy="457200"/>
          </a:xfrm>
          <a:prstGeom prst="rect">
            <a:avLst/>
          </a:prstGeom>
          <a:noFill/>
          <a:ln w="9525">
            <a:noFill/>
            <a:miter lim="800000"/>
          </a:ln>
        </p:spPr>
        <p:txBody>
          <a:bodyPr vert="horz" wrap="square" lIns="91440" tIns="45720" rIns="91440" bIns="45720" numCol="1" anchor="ctr" anchorCtr="0" compatLnSpc="1"/>
          <a:lstStyle/>
          <a:p>
            <a:pPr lvl="0"/>
            <a:r>
              <a:rPr lang="zh-CN" altLang="en-US" dirty="0"/>
              <a:t>单击此处编辑母版标题样式</a:t>
            </a:r>
          </a:p>
        </p:txBody>
      </p:sp>
      <p:sp>
        <p:nvSpPr>
          <p:cNvPr id="13" name="矩形 12"/>
          <p:cNvSpPr/>
          <p:nvPr userDrawn="1"/>
        </p:nvSpPr>
        <p:spPr>
          <a:xfrm>
            <a:off x="4135137" y="4924271"/>
            <a:ext cx="851515" cy="215444"/>
          </a:xfrm>
          <a:prstGeom prst="rect">
            <a:avLst/>
          </a:prstGeom>
        </p:spPr>
        <p:txBody>
          <a:bodyPr wrap="none" anchor="ctr" anchorCtr="1">
            <a:spAutoFit/>
          </a:bodyPr>
          <a:lstStyle/>
          <a:p>
            <a:r>
              <a:rPr lang="en-US" altLang="zh-CN" sz="800" b="1" kern="1200" dirty="0">
                <a:solidFill>
                  <a:schemeClr val="tx1">
                    <a:lumMod val="50000"/>
                    <a:lumOff val="50000"/>
                  </a:schemeClr>
                </a:solidFill>
                <a:latin typeface="微软雅黑" panose="020B0503020204020204" pitchFamily="34" charset="-122"/>
                <a:ea typeface="微软雅黑" panose="020B0503020204020204" pitchFamily="34" charset="-122"/>
                <a:cs typeface="+mn-cs"/>
              </a:rPr>
              <a:t>Internal</a:t>
            </a:r>
            <a:r>
              <a:rPr lang="en-US" altLang="zh-CN" sz="800" b="1" dirty="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800" b="1" dirty="0">
                <a:solidFill>
                  <a:schemeClr val="tx1">
                    <a:lumMod val="50000"/>
                    <a:lumOff val="50000"/>
                  </a:schemeClr>
                </a:solidFill>
                <a:latin typeface="微软雅黑" panose="020B0503020204020204" pitchFamily="34" charset="-122"/>
                <a:ea typeface="微软雅黑" panose="020B0503020204020204" pitchFamily="34" charset="-122"/>
              </a:rPr>
              <a:t>内参</a:t>
            </a:r>
          </a:p>
        </p:txBody>
      </p:sp>
      <p:sp>
        <p:nvSpPr>
          <p:cNvPr id="28" name="矩形 27"/>
          <p:cNvSpPr/>
          <p:nvPr userDrawn="1"/>
        </p:nvSpPr>
        <p:spPr>
          <a:xfrm>
            <a:off x="7654069" y="4899307"/>
            <a:ext cx="1032655" cy="246221"/>
          </a:xfrm>
          <a:prstGeom prst="rect">
            <a:avLst/>
          </a:prstGeom>
        </p:spPr>
        <p:txBody>
          <a:bodyPr wrap="none" anchor="ctr" anchorCtr="1">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r>
              <a:rPr lang="en-US" altLang="zh-CN" sz="1000" b="0" dirty="0">
                <a:solidFill>
                  <a:schemeClr val="tx1">
                    <a:lumMod val="65000"/>
                    <a:lumOff val="35000"/>
                  </a:schemeClr>
                </a:solidFill>
                <a:latin typeface="微软雅黑" panose="020B0503020204020204" pitchFamily="34" charset="-122"/>
                <a:ea typeface="微软雅黑" panose="020B0503020204020204" pitchFamily="34" charset="-122"/>
              </a:rPr>
              <a:t>www.h3c.com</a:t>
            </a:r>
            <a:endParaRPr lang="zh-CN" altLang="en-US" sz="1000" b="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文本框 26"/>
          <p:cNvSpPr txBox="1"/>
          <p:nvPr userDrawn="1"/>
        </p:nvSpPr>
        <p:spPr>
          <a:xfrm>
            <a:off x="8817788" y="4872162"/>
            <a:ext cx="341760" cy="246221"/>
          </a:xfrm>
          <a:prstGeom prst="rect">
            <a:avLst/>
          </a:prstGeom>
          <a:noFill/>
        </p:spPr>
        <p:txBody>
          <a:bodyPr wrap="none" rtlCol="0">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fld id="{A5BB97A9-7D72-4F8F-8BC5-4E547C3F4DC5}" type="slidenum">
              <a:rPr lang="en-GB" altLang="zh-CN" sz="1000" noProof="0" smtClean="0"/>
              <a:pPr/>
              <a:t>‹#›</a:t>
            </a:fld>
            <a:endParaRPr lang="en-GB" altLang="zh-CN" sz="1000" noProof="0" dirty="0"/>
          </a:p>
        </p:txBody>
      </p:sp>
      <p:pic>
        <p:nvPicPr>
          <p:cNvPr id="20" name="图片 19"/>
          <p:cNvPicPr>
            <a:picLocks noChangeAspect="1"/>
          </p:cNvPicPr>
          <p:nvPr userDrawn="1"/>
        </p:nvPicPr>
        <p:blipFill>
          <a:blip r:embed="rId14">
            <a:extLst>
              <a:ext uri="{28A0092B-C50C-407E-A947-70E740481C1C}">
                <a14:useLocalDpi xmlns:a14="http://schemas.microsoft.com/office/drawing/2010/main" xmlns="" val="0"/>
              </a:ext>
            </a:extLst>
          </a:blip>
          <a:stretch>
            <a:fillRect/>
          </a:stretch>
        </p:blipFill>
        <p:spPr>
          <a:xfrm>
            <a:off x="7308304" y="450029"/>
            <a:ext cx="1600675" cy="269332"/>
          </a:xfrm>
          <a:prstGeom prst="rect">
            <a:avLst/>
          </a:prstGeom>
        </p:spPr>
      </p:pic>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ransition/>
  <p:hf hdr="0" ftr="0" dt="0"/>
  <p:txStyles>
    <p:titleStyle>
      <a:lvl1pPr algn="ctr" rtl="0" eaLnBrk="1" fontAlgn="base" hangingPunct="1">
        <a:spcBef>
          <a:spcPct val="0"/>
        </a:spcBef>
        <a:spcAft>
          <a:spcPct val="0"/>
        </a:spcAft>
        <a:defRPr sz="2800" b="1">
          <a:solidFill>
            <a:schemeClr val="tx1">
              <a:lumMod val="85000"/>
              <a:lumOff val="15000"/>
            </a:schemeClr>
          </a:solidFill>
          <a:latin typeface="微软雅黑" panose="020B0503020204020204" pitchFamily="34" charset="-122"/>
          <a:ea typeface="微软雅黑" panose="020B0503020204020204" pitchFamily="34" charset="-122"/>
          <a:cs typeface="+mj-cs"/>
        </a:defRPr>
      </a:lvl1pPr>
      <a:lvl2pPr algn="l" rtl="0" eaLnBrk="1" fontAlgn="base" hangingPunct="1">
        <a:spcBef>
          <a:spcPct val="0"/>
        </a:spcBef>
        <a:spcAft>
          <a:spcPct val="0"/>
        </a:spcAft>
        <a:defRPr sz="3200" b="1">
          <a:solidFill>
            <a:srgbClr val="CC0000"/>
          </a:solidFill>
          <a:latin typeface="Arial" panose="020B0604020202020204" pitchFamily="34" charset="0"/>
          <a:ea typeface="华文细黑" panose="02010600040101010101" pitchFamily="2" charset="-122"/>
        </a:defRPr>
      </a:lvl2pPr>
      <a:lvl3pPr algn="l" rtl="0" eaLnBrk="1" fontAlgn="base" hangingPunct="1">
        <a:spcBef>
          <a:spcPct val="0"/>
        </a:spcBef>
        <a:spcAft>
          <a:spcPct val="0"/>
        </a:spcAft>
        <a:defRPr sz="3200" b="1">
          <a:solidFill>
            <a:srgbClr val="CC0000"/>
          </a:solidFill>
          <a:latin typeface="Arial" panose="020B0604020202020204" pitchFamily="34" charset="0"/>
          <a:ea typeface="华文细黑" panose="02010600040101010101" pitchFamily="2" charset="-122"/>
        </a:defRPr>
      </a:lvl3pPr>
      <a:lvl4pPr algn="l" rtl="0" eaLnBrk="1" fontAlgn="base" hangingPunct="1">
        <a:spcBef>
          <a:spcPct val="0"/>
        </a:spcBef>
        <a:spcAft>
          <a:spcPct val="0"/>
        </a:spcAft>
        <a:defRPr sz="3200" b="1">
          <a:solidFill>
            <a:srgbClr val="CC0000"/>
          </a:solidFill>
          <a:latin typeface="Arial" panose="020B0604020202020204" pitchFamily="34" charset="0"/>
          <a:ea typeface="华文细黑" panose="02010600040101010101" pitchFamily="2" charset="-122"/>
        </a:defRPr>
      </a:lvl4pPr>
      <a:lvl5pPr algn="l" rtl="0" eaLnBrk="1" fontAlgn="base" hangingPunct="1">
        <a:spcBef>
          <a:spcPct val="0"/>
        </a:spcBef>
        <a:spcAft>
          <a:spcPct val="0"/>
        </a:spcAft>
        <a:defRPr sz="3200" b="1">
          <a:solidFill>
            <a:srgbClr val="CC0000"/>
          </a:solidFill>
          <a:latin typeface="Arial" panose="020B0604020202020204" pitchFamily="34" charset="0"/>
          <a:ea typeface="华文细黑" panose="02010600040101010101" pitchFamily="2" charset="-122"/>
        </a:defRPr>
      </a:lvl5pPr>
      <a:lvl6pPr marL="457200" algn="l" rtl="0" eaLnBrk="1" fontAlgn="base" hangingPunct="1">
        <a:spcBef>
          <a:spcPct val="0"/>
        </a:spcBef>
        <a:spcAft>
          <a:spcPct val="0"/>
        </a:spcAft>
        <a:defRPr sz="3200" b="1">
          <a:solidFill>
            <a:srgbClr val="CC0000"/>
          </a:solidFill>
          <a:latin typeface="Arial" panose="020B0604020202020204" pitchFamily="34" charset="0"/>
          <a:ea typeface="华文细黑" panose="02010600040101010101" pitchFamily="2" charset="-122"/>
        </a:defRPr>
      </a:lvl6pPr>
      <a:lvl7pPr marL="914400" algn="l" rtl="0" eaLnBrk="1" fontAlgn="base" hangingPunct="1">
        <a:spcBef>
          <a:spcPct val="0"/>
        </a:spcBef>
        <a:spcAft>
          <a:spcPct val="0"/>
        </a:spcAft>
        <a:defRPr sz="3200" b="1">
          <a:solidFill>
            <a:srgbClr val="CC0000"/>
          </a:solidFill>
          <a:latin typeface="Arial" panose="020B0604020202020204" pitchFamily="34" charset="0"/>
          <a:ea typeface="华文细黑" panose="02010600040101010101" pitchFamily="2" charset="-122"/>
        </a:defRPr>
      </a:lvl7pPr>
      <a:lvl8pPr marL="1371600" algn="l" rtl="0" eaLnBrk="1" fontAlgn="base" hangingPunct="1">
        <a:spcBef>
          <a:spcPct val="0"/>
        </a:spcBef>
        <a:spcAft>
          <a:spcPct val="0"/>
        </a:spcAft>
        <a:defRPr sz="3200" b="1">
          <a:solidFill>
            <a:srgbClr val="CC0000"/>
          </a:solidFill>
          <a:latin typeface="Arial" panose="020B0604020202020204" pitchFamily="34" charset="0"/>
          <a:ea typeface="华文细黑" panose="02010600040101010101" pitchFamily="2" charset="-122"/>
        </a:defRPr>
      </a:lvl8pPr>
      <a:lvl9pPr marL="1828800" algn="l" rtl="0" eaLnBrk="1" fontAlgn="base" hangingPunct="1">
        <a:spcBef>
          <a:spcPct val="0"/>
        </a:spcBef>
        <a:spcAft>
          <a:spcPct val="0"/>
        </a:spcAft>
        <a:defRPr sz="3200" b="1">
          <a:solidFill>
            <a:srgbClr val="CC0000"/>
          </a:solidFill>
          <a:latin typeface="Arial" panose="020B0604020202020204" pitchFamily="34" charset="0"/>
          <a:ea typeface="华文细黑" panose="02010600040101010101" pitchFamily="2" charset="-122"/>
        </a:defRPr>
      </a:lvl9pPr>
    </p:titleStyle>
    <p:bodyStyle>
      <a:lvl1pPr marL="342900" indent="-342900" algn="l" rtl="0" eaLnBrk="1" fontAlgn="base" hangingPunct="1">
        <a:lnSpc>
          <a:spcPct val="150000"/>
        </a:lnSpc>
        <a:spcBef>
          <a:spcPct val="0"/>
        </a:spcBef>
        <a:spcAft>
          <a:spcPct val="0"/>
        </a:spcAft>
        <a:defRPr sz="1800" b="0">
          <a:solidFill>
            <a:schemeClr val="tx1">
              <a:lumMod val="85000"/>
              <a:lumOff val="15000"/>
            </a:schemeClr>
          </a:solidFill>
          <a:latin typeface="微软雅黑" panose="020B0503020204020204" pitchFamily="34" charset="-122"/>
          <a:ea typeface="微软雅黑" panose="020B0503020204020204" pitchFamily="34" charset="-122"/>
          <a:cs typeface="+mn-cs"/>
        </a:defRPr>
      </a:lvl1pPr>
      <a:lvl2pPr marL="742950" indent="-285750" algn="l" rtl="0" eaLnBrk="1" fontAlgn="base" hangingPunct="1">
        <a:lnSpc>
          <a:spcPct val="120000"/>
        </a:lnSpc>
        <a:spcBef>
          <a:spcPct val="50000"/>
        </a:spcBef>
        <a:spcAft>
          <a:spcPct val="0"/>
        </a:spcAft>
        <a:defRPr sz="1600">
          <a:solidFill>
            <a:schemeClr val="tx1">
              <a:lumMod val="85000"/>
              <a:lumOff val="15000"/>
            </a:schemeClr>
          </a:solidFill>
          <a:latin typeface="微软雅黑" panose="020B0503020204020204" pitchFamily="34" charset="-122"/>
          <a:ea typeface="微软雅黑" panose="020B0503020204020204" pitchFamily="34" charset="-122"/>
        </a:defRPr>
      </a:lvl2pPr>
      <a:lvl3pPr marL="1143000" indent="-228600" algn="l" rtl="0" eaLnBrk="1" fontAlgn="base" hangingPunct="1">
        <a:lnSpc>
          <a:spcPct val="120000"/>
        </a:lnSpc>
        <a:spcBef>
          <a:spcPct val="50000"/>
        </a:spcBef>
        <a:spcAft>
          <a:spcPct val="0"/>
        </a:spcAft>
        <a:defRPr sz="1400">
          <a:solidFill>
            <a:schemeClr val="tx1">
              <a:lumMod val="85000"/>
              <a:lumOff val="15000"/>
            </a:schemeClr>
          </a:solidFill>
          <a:latin typeface="微软雅黑" panose="020B0503020204020204" pitchFamily="34" charset="-122"/>
          <a:ea typeface="微软雅黑" panose="020B0503020204020204" pitchFamily="34" charset="-122"/>
        </a:defRPr>
      </a:lvl3pPr>
      <a:lvl4pPr marL="1600200" indent="-228600" algn="l" rtl="0" eaLnBrk="1" fontAlgn="base" hangingPunct="1">
        <a:lnSpc>
          <a:spcPct val="120000"/>
        </a:lnSpc>
        <a:spcBef>
          <a:spcPct val="50000"/>
        </a:spcBef>
        <a:spcAft>
          <a:spcPct val="0"/>
        </a:spcAft>
        <a:defRPr sz="1200">
          <a:solidFill>
            <a:schemeClr val="tx1">
              <a:lumMod val="85000"/>
              <a:lumOff val="15000"/>
            </a:schemeClr>
          </a:solidFill>
          <a:latin typeface="微软雅黑" panose="020B0503020204020204" pitchFamily="34" charset="-122"/>
          <a:ea typeface="微软雅黑" panose="020B0503020204020204" pitchFamily="34" charset="-122"/>
        </a:defRPr>
      </a:lvl4pPr>
      <a:lvl5pPr marL="2057400" indent="-228600" algn="l" rtl="0" eaLnBrk="1" fontAlgn="base" hangingPunct="1">
        <a:lnSpc>
          <a:spcPct val="120000"/>
        </a:lnSpc>
        <a:spcBef>
          <a:spcPct val="20000"/>
        </a:spcBef>
        <a:spcAft>
          <a:spcPct val="0"/>
        </a:spcAft>
        <a:defRPr sz="1100">
          <a:solidFill>
            <a:schemeClr val="tx1">
              <a:lumMod val="85000"/>
              <a:lumOff val="15000"/>
            </a:schemeClr>
          </a:solidFill>
          <a:latin typeface="微软雅黑" panose="020B0503020204020204" pitchFamily="34" charset="-122"/>
          <a:ea typeface="微软雅黑" panose="020B0503020204020204" pitchFamily="34" charset="-122"/>
        </a:defRPr>
      </a:lvl5pPr>
      <a:lvl6pPr marL="2514600" indent="-228600" algn="l" rtl="0" eaLnBrk="1" fontAlgn="base" hangingPunct="1">
        <a:lnSpc>
          <a:spcPct val="120000"/>
        </a:lnSpc>
        <a:spcBef>
          <a:spcPct val="20000"/>
        </a:spcBef>
        <a:spcAft>
          <a:spcPct val="0"/>
        </a:spcAft>
        <a:defRPr sz="1200">
          <a:solidFill>
            <a:schemeClr val="tx1"/>
          </a:solidFill>
          <a:latin typeface="+mj-lt"/>
          <a:ea typeface="+mn-ea"/>
        </a:defRPr>
      </a:lvl6pPr>
      <a:lvl7pPr marL="2971800" indent="-228600" algn="l" rtl="0" eaLnBrk="1" fontAlgn="base" hangingPunct="1">
        <a:lnSpc>
          <a:spcPct val="120000"/>
        </a:lnSpc>
        <a:spcBef>
          <a:spcPct val="20000"/>
        </a:spcBef>
        <a:spcAft>
          <a:spcPct val="0"/>
        </a:spcAft>
        <a:defRPr sz="1200">
          <a:solidFill>
            <a:schemeClr val="tx1"/>
          </a:solidFill>
          <a:latin typeface="+mj-lt"/>
          <a:ea typeface="+mn-ea"/>
        </a:defRPr>
      </a:lvl7pPr>
      <a:lvl8pPr marL="3429000" indent="-228600" algn="l" rtl="0" eaLnBrk="1" fontAlgn="base" hangingPunct="1">
        <a:lnSpc>
          <a:spcPct val="120000"/>
        </a:lnSpc>
        <a:spcBef>
          <a:spcPct val="20000"/>
        </a:spcBef>
        <a:spcAft>
          <a:spcPct val="0"/>
        </a:spcAft>
        <a:defRPr sz="1200">
          <a:solidFill>
            <a:schemeClr val="tx1"/>
          </a:solidFill>
          <a:latin typeface="+mj-lt"/>
          <a:ea typeface="+mn-ea"/>
        </a:defRPr>
      </a:lvl8pPr>
      <a:lvl9pPr marL="3886200" indent="-228600" algn="l" rtl="0" eaLnBrk="1" fontAlgn="base" hangingPunct="1">
        <a:lnSpc>
          <a:spcPct val="120000"/>
        </a:lnSpc>
        <a:spcBef>
          <a:spcPct val="20000"/>
        </a:spcBef>
        <a:spcAft>
          <a:spcPct val="0"/>
        </a:spcAft>
        <a:defRPr sz="12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34.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36.xml"/><Relationship Id="rId5" Type="http://schemas.openxmlformats.org/officeDocument/2006/relationships/image" Target="../media/image23.jpeg"/><Relationship Id="rId4" Type="http://schemas.openxmlformats.org/officeDocument/2006/relationships/image" Target="../media/image22.jpeg"/></Relationships>
</file>

<file path=ppt/slides/_rels/slide11.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24.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27.xml"/></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xml"/><Relationship Id="rId1" Type="http://schemas.openxmlformats.org/officeDocument/2006/relationships/slideLayout" Target="../slideLayouts/slideLayout3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7.xml"/></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27.xml"/></Relationships>
</file>

<file path=ppt/slides/_rels/slide1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7.xml"/></Relationships>
</file>

<file path=ppt/slides/_rels/slide2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6.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7.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4.xml"/><Relationship Id="rId5" Type="http://schemas.openxmlformats.org/officeDocument/2006/relationships/image" Target="../media/image11.jpeg"/><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36.xml"/><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4.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AE74FD36-7C80-40B4-8E7C-4B925E43C6B9}"/>
              </a:ext>
            </a:extLst>
          </p:cNvPr>
          <p:cNvPicPr>
            <a:picLocks noChangeAspect="1"/>
          </p:cNvPicPr>
          <p:nvPr/>
        </p:nvPicPr>
        <p:blipFill>
          <a:blip r:embed="rId3"/>
          <a:stretch>
            <a:fillRect/>
          </a:stretch>
        </p:blipFill>
        <p:spPr>
          <a:xfrm>
            <a:off x="3048" y="2286"/>
            <a:ext cx="9137904" cy="5138928"/>
          </a:xfrm>
          <a:prstGeom prst="rect">
            <a:avLst/>
          </a:prstGeom>
        </p:spPr>
      </p:pic>
      <p:sp>
        <p:nvSpPr>
          <p:cNvPr id="9" name="Rectangle 15"/>
          <p:cNvSpPr>
            <a:spLocks noChangeArrowheads="1"/>
          </p:cNvSpPr>
          <p:nvPr/>
        </p:nvSpPr>
        <p:spPr bwMode="auto">
          <a:xfrm>
            <a:off x="2948805" y="2715766"/>
            <a:ext cx="6186201" cy="1008136"/>
          </a:xfrm>
          <a:prstGeom prst="rect">
            <a:avLst/>
          </a:prstGeom>
          <a:solidFill>
            <a:srgbClr val="C00000">
              <a:alpha val="72000"/>
            </a:srgbClr>
          </a:solidFill>
          <a:ln>
            <a:noFill/>
          </a:ln>
        </p:spPr>
        <p:txBody>
          <a:bodyPr vert="horz" wrap="square" lIns="91440" tIns="45720" rIns="91440" bIns="45720" numCol="1" anchor="ctr" anchorCtr="1" compatLnSpc="1">
            <a:prstTxWarp prst="textNoShape">
              <a:avLst/>
            </a:prstTxWarp>
          </a:bodyPr>
          <a:lstStyle/>
          <a:p>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3059832" y="2643758"/>
            <a:ext cx="4801314" cy="969496"/>
          </a:xfrm>
          <a:prstGeom prst="rect">
            <a:avLst/>
          </a:prstGeom>
          <a:noFill/>
        </p:spPr>
        <p:txBody>
          <a:bodyPr wrap="none" rtlCol="0">
            <a:spAutoFit/>
          </a:bodyPr>
          <a:lstStyle/>
          <a:p>
            <a:pPr>
              <a:lnSpc>
                <a:spcPct val="150000"/>
              </a:lnSpc>
            </a:pPr>
            <a:r>
              <a:rPr kumimoji="1" lang="zh-CN" altLang="en-US" sz="2400" dirty="0" smtClean="0">
                <a:solidFill>
                  <a:prstClr val="white"/>
                </a:solidFill>
                <a:latin typeface="微软雅黑"/>
                <a:ea typeface="微软雅黑"/>
                <a:cs typeface="微软雅黑"/>
              </a:rPr>
              <a:t>南京汉荣医疗</a:t>
            </a:r>
            <a:r>
              <a:rPr kumimoji="1" lang="zh-CN" altLang="en-US" sz="2400" dirty="0">
                <a:solidFill>
                  <a:prstClr val="white"/>
                </a:solidFill>
                <a:latin typeface="微软雅黑"/>
                <a:ea typeface="微软雅黑"/>
                <a:cs typeface="微软雅黑"/>
              </a:rPr>
              <a:t>无线物联网解决方案</a:t>
            </a:r>
            <a:endParaRPr kumimoji="1" lang="en-US" altLang="zh-CN" sz="1400" dirty="0">
              <a:solidFill>
                <a:prstClr val="white"/>
              </a:solidFill>
              <a:latin typeface="微软雅黑"/>
              <a:ea typeface="微软雅黑"/>
              <a:cs typeface="微软雅黑"/>
            </a:endParaRPr>
          </a:p>
          <a:p>
            <a:pPr>
              <a:lnSpc>
                <a:spcPct val="150000"/>
              </a:lnSpc>
            </a:pPr>
            <a:r>
              <a:rPr kumimoji="1" lang="en-US" altLang="zh-CN" sz="1400" dirty="0" smtClean="0">
                <a:solidFill>
                  <a:schemeClr val="bg1"/>
                </a:solidFill>
                <a:latin typeface="微软雅黑"/>
                <a:ea typeface="微软雅黑"/>
                <a:cs typeface="微软雅黑"/>
              </a:rPr>
              <a:t>2020.02</a:t>
            </a:r>
            <a:endParaRPr kumimoji="1" lang="en-US" altLang="zh-CN" sz="1400" dirty="0">
              <a:solidFill>
                <a:schemeClr val="bg1"/>
              </a:solidFill>
              <a:latin typeface="微软雅黑"/>
              <a:ea typeface="微软雅黑"/>
              <a:cs typeface="微软雅黑"/>
            </a:endParaRPr>
          </a:p>
        </p:txBody>
      </p:sp>
      <p:sp>
        <p:nvSpPr>
          <p:cNvPr id="13" name="Rectangle 15"/>
          <p:cNvSpPr>
            <a:spLocks noChangeArrowheads="1"/>
          </p:cNvSpPr>
          <p:nvPr/>
        </p:nvSpPr>
        <p:spPr bwMode="auto">
          <a:xfrm>
            <a:off x="2870097" y="2715523"/>
            <a:ext cx="45719" cy="1008000"/>
          </a:xfrm>
          <a:prstGeom prst="rect">
            <a:avLst/>
          </a:prstGeom>
          <a:solidFill>
            <a:srgbClr val="C00000">
              <a:alpha val="73000"/>
            </a:srgbClr>
          </a:solidFill>
          <a:ln>
            <a:noFill/>
          </a:ln>
        </p:spPr>
        <p:txBody>
          <a:bodyPr vert="horz" wrap="square" lIns="91440" tIns="45720" rIns="91440" bIns="45720" numCol="1" anchor="ctr" anchorCtr="1" compatLnSpc="1">
            <a:prstTxWarp prst="textNoShape">
              <a:avLst/>
            </a:prstTxWarp>
          </a:bodyPr>
          <a:lstStyle/>
          <a:p>
            <a:endParaRPr lang="zh-CN" altLang="en-US" sz="1200" dirty="0">
              <a:solidFill>
                <a:schemeClr val="bg1"/>
              </a:solidFill>
              <a:latin typeface="微软雅黑" panose="020B0503020204020204" pitchFamily="34" charset="-122"/>
              <a:ea typeface="微软雅黑" panose="020B0503020204020204" pitchFamily="34" charset="-122"/>
            </a:endParaRPr>
          </a:p>
        </p:txBody>
      </p:sp>
      <p:pic>
        <p:nvPicPr>
          <p:cNvPr id="18" name="图片 17"/>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6692927" y="368074"/>
            <a:ext cx="1964623" cy="331468"/>
          </a:xfrm>
          <a:prstGeom prst="rect">
            <a:avLst/>
          </a:prstGeom>
        </p:spPr>
      </p:pic>
    </p:spTree>
    <p:extLst>
      <p:ext uri="{BB962C8B-B14F-4D97-AF65-F5344CB8AC3E}">
        <p14:creationId xmlns:p14="http://schemas.microsoft.com/office/powerpoint/2010/main" xmlns="" val="95838502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 name="标题 1"/>
          <p:cNvSpPr txBox="1">
            <a:spLocks/>
          </p:cNvSpPr>
          <p:nvPr/>
        </p:nvSpPr>
        <p:spPr>
          <a:xfrm>
            <a:off x="225681" y="113954"/>
            <a:ext cx="5927456" cy="457200"/>
          </a:xfrm>
          <a:prstGeom prst="rect">
            <a:avLst/>
          </a:prstGeom>
          <a:noFill/>
          <a:ln w="9525">
            <a:noFill/>
            <a:miter lim="800000"/>
          </a:ln>
        </p:spPr>
        <p:txBody>
          <a:bodyPr vert="horz" wrap="square" lIns="91440" tIns="45720" rIns="91440" bIns="45720" numCol="1" anchor="ctr" anchorCtr="0" compatLnSpc="1">
            <a:noAutofit/>
          </a:bodyPr>
          <a:lstStyle>
            <a:lvl1pPr eaLnBrk="1" hangingPunct="1">
              <a:defRPr sz="2400" b="1">
                <a:solidFill>
                  <a:srgbClr val="000000"/>
                </a:solidFill>
                <a:ea typeface="微软雅黑" panose="020B0503020204020204" pitchFamily="34" charset="-122"/>
                <a:cs typeface="HP Simplified" pitchFamily="34" charset="0"/>
              </a:defRPr>
            </a:lvl1pPr>
            <a:lvl2pPr eaLnBrk="1" hangingPunct="1">
              <a:defRPr sz="3200" b="1">
                <a:solidFill>
                  <a:srgbClr val="CC0000"/>
                </a:solidFill>
                <a:ea typeface="华文细黑" panose="02010600040101010101" pitchFamily="2" charset="-122"/>
              </a:defRPr>
            </a:lvl2pPr>
            <a:lvl3pPr eaLnBrk="1" hangingPunct="1">
              <a:defRPr sz="3200" b="1">
                <a:solidFill>
                  <a:srgbClr val="CC0000"/>
                </a:solidFill>
                <a:ea typeface="华文细黑" panose="02010600040101010101" pitchFamily="2" charset="-122"/>
              </a:defRPr>
            </a:lvl3pPr>
            <a:lvl4pPr eaLnBrk="1" hangingPunct="1">
              <a:defRPr sz="3200" b="1">
                <a:solidFill>
                  <a:srgbClr val="CC0000"/>
                </a:solidFill>
                <a:ea typeface="华文细黑" panose="02010600040101010101" pitchFamily="2" charset="-122"/>
              </a:defRPr>
            </a:lvl4pPr>
            <a:lvl5pPr eaLnBrk="1" hangingPunct="1">
              <a:defRPr sz="3200" b="1">
                <a:solidFill>
                  <a:srgbClr val="CC0000"/>
                </a:solidFill>
                <a:ea typeface="华文细黑" panose="02010600040101010101" pitchFamily="2" charset="-122"/>
              </a:defRPr>
            </a:lvl5pPr>
            <a:lvl6pPr marL="457200" fontAlgn="base">
              <a:spcBef>
                <a:spcPct val="0"/>
              </a:spcBef>
              <a:spcAft>
                <a:spcPct val="0"/>
              </a:spcAft>
              <a:defRPr sz="3200" b="1">
                <a:solidFill>
                  <a:srgbClr val="CC0000"/>
                </a:solidFill>
                <a:ea typeface="华文细黑" panose="02010600040101010101" pitchFamily="2" charset="-122"/>
              </a:defRPr>
            </a:lvl6pPr>
            <a:lvl7pPr marL="914400" fontAlgn="base">
              <a:spcBef>
                <a:spcPct val="0"/>
              </a:spcBef>
              <a:spcAft>
                <a:spcPct val="0"/>
              </a:spcAft>
              <a:defRPr sz="3200" b="1">
                <a:solidFill>
                  <a:srgbClr val="CC0000"/>
                </a:solidFill>
                <a:ea typeface="华文细黑" panose="02010600040101010101" pitchFamily="2" charset="-122"/>
              </a:defRPr>
            </a:lvl7pPr>
            <a:lvl8pPr marL="1371600" fontAlgn="base">
              <a:spcBef>
                <a:spcPct val="0"/>
              </a:spcBef>
              <a:spcAft>
                <a:spcPct val="0"/>
              </a:spcAft>
              <a:defRPr sz="3200" b="1">
                <a:solidFill>
                  <a:srgbClr val="CC0000"/>
                </a:solidFill>
                <a:ea typeface="华文细黑" panose="02010600040101010101" pitchFamily="2" charset="-122"/>
              </a:defRPr>
            </a:lvl8pPr>
            <a:lvl9pPr marL="1828800" fontAlgn="base">
              <a:spcBef>
                <a:spcPct val="0"/>
              </a:spcBef>
              <a:spcAft>
                <a:spcPct val="0"/>
              </a:spcAft>
              <a:defRPr sz="3200" b="1">
                <a:solidFill>
                  <a:srgbClr val="CC0000"/>
                </a:solidFill>
                <a:ea typeface="华文细黑" panose="02010600040101010101" pitchFamily="2" charset="-122"/>
              </a:defRPr>
            </a:lvl9pPr>
          </a:lstStyle>
          <a:p>
            <a:r>
              <a:rPr lang="zh-CN" altLang="en-US" dirty="0" smtClean="0"/>
              <a:t>医疗物联网解决之道④</a:t>
            </a:r>
            <a:r>
              <a:rPr lang="en-US" altLang="zh-CN" dirty="0" smtClean="0"/>
              <a:t>——</a:t>
            </a:r>
            <a:r>
              <a:rPr lang="zh-CN" altLang="en-US" dirty="0"/>
              <a:t>四</a:t>
            </a:r>
            <a:r>
              <a:rPr lang="zh-CN" altLang="en-US" dirty="0" smtClean="0"/>
              <a:t>大场景</a:t>
            </a:r>
            <a:endParaRPr lang="en-US" altLang="zh-CN" dirty="0"/>
          </a:p>
        </p:txBody>
      </p:sp>
      <p:sp>
        <p:nvSpPr>
          <p:cNvPr id="189" name="Rectangle 5"/>
          <p:cNvSpPr/>
          <p:nvPr/>
        </p:nvSpPr>
        <p:spPr>
          <a:xfrm>
            <a:off x="179488" y="3150350"/>
            <a:ext cx="1944216" cy="1653648"/>
          </a:xfrm>
          <a:prstGeom prst="rect">
            <a:avLst/>
          </a:prstGeom>
          <a:solidFill>
            <a:srgbClr val="EA545D"/>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lnSpc>
                <a:spcPct val="150000"/>
              </a:lnSpc>
            </a:pPr>
            <a:endParaRPr lang="en-US" sz="1500" dirty="0">
              <a:latin typeface="Arial" panose="020B0604020202020204" pitchFamily="34" charset="0"/>
              <a:ea typeface="微软雅黑" panose="020B0503020204020204" pitchFamily="34" charset="-122"/>
              <a:sym typeface="Arial" panose="020B0604020202020204" pitchFamily="34" charset="0"/>
            </a:endParaRPr>
          </a:p>
        </p:txBody>
      </p:sp>
      <p:sp>
        <p:nvSpPr>
          <p:cNvPr id="190" name="TextBox 73"/>
          <p:cNvSpPr txBox="1"/>
          <p:nvPr/>
        </p:nvSpPr>
        <p:spPr>
          <a:xfrm>
            <a:off x="296551" y="3219307"/>
            <a:ext cx="1755169" cy="1454244"/>
          </a:xfrm>
          <a:prstGeom prst="rect">
            <a:avLst/>
          </a:prstGeom>
          <a:noFill/>
        </p:spPr>
        <p:txBody>
          <a:bodyPr wrap="square" lIns="0" tIns="0" rIns="0" bIns="0" numCol="1" spcCol="255996">
            <a:spAutoFit/>
          </a:bodyPr>
          <a:lstStyle/>
          <a:p>
            <a:pPr algn="just">
              <a:lnSpc>
                <a:spcPct val="150000"/>
              </a:lnSpc>
            </a:pPr>
            <a:r>
              <a:rPr lang="zh-CN" altLang="en-US" sz="9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人员管理</a:t>
            </a:r>
            <a:endParaRPr lang="en-US" altLang="zh-CN" sz="900" dirty="0" smtClean="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pPr>
            <a:r>
              <a:rPr lang="zh-CN" altLang="en-US" sz="900" dirty="0">
                <a:solidFill>
                  <a:schemeClr val="bg1"/>
                </a:solidFill>
                <a:ea typeface="微软雅黑" panose="020B0503020204020204" pitchFamily="34" charset="-122"/>
              </a:rPr>
              <a:t>医院是一个人多复杂的地方，特别是大医院。和很多机构只有工作人员不同，医院里除了有忙碌的工作的医生和护士，特殊病症的病人等弱势群体，所以智慧医疗建设中，有必要做有效的人员管理。</a:t>
            </a:r>
            <a:endParaRPr lang="zh-CN" altLang="en-US" sz="900" dirty="0">
              <a:solidFill>
                <a:schemeClr val="bg1"/>
              </a:solidFill>
              <a:ea typeface="微软雅黑" panose="020B0503020204020204" pitchFamily="34" charset="-122"/>
              <a:sym typeface="Arial" panose="020B0604020202020204" pitchFamily="34" charset="0"/>
            </a:endParaRPr>
          </a:p>
        </p:txBody>
      </p:sp>
      <p:sp>
        <p:nvSpPr>
          <p:cNvPr id="191" name="Rectangle 17"/>
          <p:cNvSpPr/>
          <p:nvPr/>
        </p:nvSpPr>
        <p:spPr>
          <a:xfrm>
            <a:off x="2265778" y="3139194"/>
            <a:ext cx="2239451" cy="1664804"/>
          </a:xfrm>
          <a:prstGeom prst="rect">
            <a:avLst/>
          </a:prstGeom>
          <a:solidFill>
            <a:srgbClr val="03B8DF"/>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lnSpc>
                <a:spcPct val="150000"/>
              </a:lnSpc>
            </a:pPr>
            <a:endParaRPr lang="en-US" sz="1500" dirty="0">
              <a:latin typeface="Arial" panose="020B0604020202020204" pitchFamily="34" charset="0"/>
              <a:ea typeface="微软雅黑" panose="020B0503020204020204" pitchFamily="34" charset="-122"/>
              <a:sym typeface="Arial" panose="020B0604020202020204" pitchFamily="34" charset="0"/>
            </a:endParaRPr>
          </a:p>
        </p:txBody>
      </p:sp>
      <p:sp>
        <p:nvSpPr>
          <p:cNvPr id="192" name="TextBox 77"/>
          <p:cNvSpPr txBox="1"/>
          <p:nvPr/>
        </p:nvSpPr>
        <p:spPr>
          <a:xfrm>
            <a:off x="2391158" y="3196024"/>
            <a:ext cx="2027379" cy="1454244"/>
          </a:xfrm>
          <a:prstGeom prst="rect">
            <a:avLst/>
          </a:prstGeom>
          <a:noFill/>
        </p:spPr>
        <p:txBody>
          <a:bodyPr wrap="square" lIns="0" tIns="0" rIns="0" bIns="0" numCol="1" spcCol="255996">
            <a:spAutoFit/>
          </a:bodyPr>
          <a:lstStyle/>
          <a:p>
            <a:pPr algn="just">
              <a:lnSpc>
                <a:spcPct val="150000"/>
              </a:lnSpc>
            </a:pPr>
            <a:r>
              <a:rPr lang="zh-CN" altLang="en-US" sz="900" dirty="0" smtClean="0">
                <a:solidFill>
                  <a:schemeClr val="bg1"/>
                </a:solidFill>
                <a:ea typeface="微软雅黑" panose="020B0503020204020204" pitchFamily="34" charset="-122"/>
                <a:sym typeface="Arial" panose="020B0604020202020204" pitchFamily="34" charset="0"/>
              </a:rPr>
              <a:t>智能输液</a:t>
            </a:r>
            <a:endParaRPr lang="en-US" altLang="zh-CN" sz="900" dirty="0" smtClean="0">
              <a:solidFill>
                <a:schemeClr val="bg1"/>
              </a:solidFill>
              <a:ea typeface="微软雅黑" panose="020B0503020204020204" pitchFamily="34" charset="-122"/>
              <a:sym typeface="Arial" panose="020B0604020202020204" pitchFamily="34" charset="0"/>
            </a:endParaRPr>
          </a:p>
          <a:p>
            <a:pPr algn="just">
              <a:lnSpc>
                <a:spcPct val="150000"/>
              </a:lnSpc>
            </a:pPr>
            <a:r>
              <a:rPr lang="zh-CN" altLang="en-US" sz="900" dirty="0">
                <a:solidFill>
                  <a:schemeClr val="bg1"/>
                </a:solidFill>
                <a:ea typeface="微软雅黑" panose="020B0503020204020204" pitchFamily="34" charset="-122"/>
              </a:rPr>
              <a:t>每年一个</a:t>
            </a:r>
            <a:r>
              <a:rPr lang="zh-CN" altLang="en-US" sz="900" dirty="0" smtClean="0">
                <a:solidFill>
                  <a:schemeClr val="bg1"/>
                </a:solidFill>
                <a:ea typeface="微软雅黑" panose="020B0503020204020204" pitchFamily="34" charset="-122"/>
              </a:rPr>
              <a:t>普通的医院门急诊</a:t>
            </a:r>
            <a:r>
              <a:rPr lang="zh-CN" altLang="en-US" sz="900" dirty="0">
                <a:solidFill>
                  <a:schemeClr val="bg1"/>
                </a:solidFill>
                <a:ea typeface="微软雅黑" panose="020B0503020204020204" pitchFamily="34" charset="-122"/>
              </a:rPr>
              <a:t>量可达上百万余人次，收住病人的病人也能达到数十万人次。如此巨大的患者量，给医院的护士带来了极大的服务压力。对此，许多医院的管理者都希望通过一套智能化的输液系统减轻白衣天使的工作量。</a:t>
            </a:r>
            <a:endParaRPr lang="zh-CN" altLang="en-US" sz="900" dirty="0">
              <a:solidFill>
                <a:schemeClr val="bg1"/>
              </a:solidFill>
              <a:ea typeface="微软雅黑" panose="020B0503020204020204" pitchFamily="34" charset="-122"/>
              <a:sym typeface="Arial" panose="020B0604020202020204" pitchFamily="34" charset="0"/>
            </a:endParaRPr>
          </a:p>
        </p:txBody>
      </p:sp>
      <p:sp>
        <p:nvSpPr>
          <p:cNvPr id="193" name="Rectangle 20"/>
          <p:cNvSpPr/>
          <p:nvPr/>
        </p:nvSpPr>
        <p:spPr>
          <a:xfrm>
            <a:off x="4580423" y="3148319"/>
            <a:ext cx="1720839" cy="1655679"/>
          </a:xfrm>
          <a:prstGeom prst="rect">
            <a:avLst/>
          </a:prstGeom>
          <a:solidFill>
            <a:srgbClr val="F49561"/>
          </a:solidFill>
          <a:ln>
            <a:solidFill>
              <a:srgbClr val="F49561"/>
            </a:solid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nSpc>
                <a:spcPct val="150000"/>
              </a:lnSpc>
            </a:pPr>
            <a:r>
              <a:rPr lang="zh-CN" altLang="en-US" sz="900" dirty="0" smtClean="0">
                <a:solidFill>
                  <a:schemeClr val="bg1"/>
                </a:solidFill>
                <a:latin typeface="Arial" panose="020B0604020202020204" pitchFamily="34" charset="0"/>
                <a:ea typeface="微软雅黑" panose="020B0503020204020204" pitchFamily="34" charset="-122"/>
              </a:rPr>
              <a:t>母婴安全管理</a:t>
            </a:r>
            <a:endParaRPr lang="en-US" altLang="zh-CN" sz="900" dirty="0" smtClean="0">
              <a:solidFill>
                <a:schemeClr val="bg1"/>
              </a:solidFill>
              <a:latin typeface="Arial" panose="020B0604020202020204" pitchFamily="34" charset="0"/>
              <a:ea typeface="微软雅黑" panose="020B0503020204020204" pitchFamily="34" charset="-122"/>
            </a:endParaRPr>
          </a:p>
          <a:p>
            <a:pPr>
              <a:lnSpc>
                <a:spcPct val="150000"/>
              </a:lnSpc>
            </a:pPr>
            <a:r>
              <a:rPr lang="zh-CN" altLang="en-US" sz="900" dirty="0" smtClean="0">
                <a:solidFill>
                  <a:schemeClr val="bg1"/>
                </a:solidFill>
                <a:latin typeface="Arial" panose="020B0604020202020204" pitchFamily="34" charset="0"/>
                <a:ea typeface="微软雅黑" panose="020B0503020204020204" pitchFamily="34" charset="-122"/>
              </a:rPr>
              <a:t>新生</a:t>
            </a:r>
            <a:r>
              <a:rPr lang="zh-CN" altLang="en-US" sz="900" dirty="0">
                <a:solidFill>
                  <a:schemeClr val="bg1"/>
                </a:solidFill>
                <a:latin typeface="Arial" panose="020B0604020202020204" pitchFamily="34" charset="0"/>
                <a:ea typeface="微软雅黑" panose="020B0503020204020204" pitchFamily="34" charset="-122"/>
              </a:rPr>
              <a:t>婴儿被盗，遇急情事故时医院混乱不堪等现象时有发生</a:t>
            </a:r>
            <a:r>
              <a:rPr lang="en-US" altLang="zh-CN" sz="900" dirty="0" smtClean="0">
                <a:solidFill>
                  <a:schemeClr val="bg1"/>
                </a:solidFill>
                <a:latin typeface="Arial" panose="020B0604020202020204" pitchFamily="34" charset="0"/>
                <a:ea typeface="微软雅黑" panose="020B0503020204020204" pitchFamily="34" charset="-122"/>
              </a:rPr>
              <a:t>,</a:t>
            </a:r>
            <a:r>
              <a:rPr lang="zh-CN" altLang="en-US" sz="900" dirty="0" smtClean="0">
                <a:solidFill>
                  <a:schemeClr val="bg1"/>
                </a:solidFill>
                <a:latin typeface="Arial" panose="020B0604020202020204" pitchFamily="34" charset="0"/>
                <a:ea typeface="微软雅黑" panose="020B0503020204020204" pitchFamily="34" charset="-122"/>
              </a:rPr>
              <a:t>为了避免新生儿得到更全面的保护，减少因为防护手段不足或不及时引发的不必要的问题，所以智慧医疗建设中，有必要做好母婴的安全管理。</a:t>
            </a:r>
            <a:endParaRPr lang="en-US" sz="9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199" name="Picture 4" descr="“母婴”的图片搜索结果"/>
          <p:cNvPicPr>
            <a:picLocks noChangeAspect="1" noChangeArrowheads="1"/>
          </p:cNvPicPr>
          <p:nvPr/>
        </p:nvPicPr>
        <p:blipFill rotWithShape="1">
          <a:blip r:embed="rId2">
            <a:extLst>
              <a:ext uri="{28A0092B-C50C-407E-A947-70E740481C1C}">
                <a14:useLocalDpi xmlns:a14="http://schemas.microsoft.com/office/drawing/2010/main" xmlns="" val="0"/>
              </a:ext>
            </a:extLst>
          </a:blip>
          <a:srcRect l="22524" r="23429"/>
          <a:stretch/>
        </p:blipFill>
        <p:spPr bwMode="auto">
          <a:xfrm>
            <a:off x="4573070" y="747290"/>
            <a:ext cx="1728192" cy="2241669"/>
          </a:xfrm>
          <a:prstGeom prst="rect">
            <a:avLst/>
          </a:prstGeom>
          <a:noFill/>
          <a:extLst>
            <a:ext uri="{909E8E84-426E-40DD-AFC4-6F175D3DCCD1}">
              <a14:hiddenFill xmlns:a14="http://schemas.microsoft.com/office/drawing/2010/main" xmlns="">
                <a:solidFill>
                  <a:srgbClr val="FFFFFF"/>
                </a:solidFill>
              </a14:hiddenFill>
            </a:ext>
          </a:extLst>
        </p:spPr>
      </p:pic>
      <p:pic>
        <p:nvPicPr>
          <p:cNvPr id="200" name="Picture 6" descr="https://timgsa.baidu.com/timg?image&amp;quality=80&amp;size=b9999_10000&amp;sec=1582621431255&amp;di=e6a9f9e96d393d15bf5ce9632e1ed68e&amp;imgtype=0&amp;src=http%3A%2F%2Fuserimages4.51sole.com%2F20160111%2Fb_2812840_201601111345385511.jpg"/>
          <p:cNvPicPr>
            <a:picLocks noChangeAspect="1" noChangeArrowheads="1"/>
          </p:cNvPicPr>
          <p:nvPr/>
        </p:nvPicPr>
        <p:blipFill rotWithShape="1">
          <a:blip r:embed="rId3">
            <a:extLst>
              <a:ext uri="{28A0092B-C50C-407E-A947-70E740481C1C}">
                <a14:useLocalDpi xmlns:a14="http://schemas.microsoft.com/office/drawing/2010/main" xmlns="" val="0"/>
              </a:ext>
            </a:extLst>
          </a:blip>
          <a:srcRect l="19037" r="9547"/>
          <a:stretch/>
        </p:blipFill>
        <p:spPr bwMode="auto">
          <a:xfrm>
            <a:off x="6414515" y="733901"/>
            <a:ext cx="2337174" cy="2255058"/>
          </a:xfrm>
          <a:prstGeom prst="rect">
            <a:avLst/>
          </a:prstGeom>
          <a:noFill/>
          <a:extLst>
            <a:ext uri="{909E8E84-426E-40DD-AFC4-6F175D3DCCD1}">
              <a14:hiddenFill xmlns:a14="http://schemas.microsoft.com/office/drawing/2010/main" xmlns="">
                <a:solidFill>
                  <a:srgbClr val="FFFFFF"/>
                </a:solidFill>
              </a14:hiddenFill>
            </a:ext>
          </a:extLst>
        </p:spPr>
      </p:pic>
      <p:pic>
        <p:nvPicPr>
          <p:cNvPr id="201" name="Picture 8" descr="https://timgsa.baidu.com/timg?image&amp;quality=80&amp;size=b9999_10000&amp;sec=1582621496222&amp;di=364646492bebd3c5e9492389447c378d&amp;imgtype=0&amp;src=http%3A%2F%2Fwww.itdlc.com%2FUpfile%2Fimage%2F20161215%2F14817870242962400.jp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r="49033"/>
          <a:stretch/>
        </p:blipFill>
        <p:spPr bwMode="auto">
          <a:xfrm>
            <a:off x="2265778" y="757357"/>
            <a:ext cx="2239451" cy="2231602"/>
          </a:xfrm>
          <a:prstGeom prst="rect">
            <a:avLst/>
          </a:prstGeom>
          <a:noFill/>
          <a:extLst>
            <a:ext uri="{909E8E84-426E-40DD-AFC4-6F175D3DCCD1}">
              <a14:hiddenFill xmlns:a14="http://schemas.microsoft.com/office/drawing/2010/main" xmlns="">
                <a:solidFill>
                  <a:srgbClr val="FFFFFF"/>
                </a:solidFill>
              </a14:hiddenFill>
            </a:ext>
          </a:extLst>
        </p:spPr>
      </p:pic>
      <p:pic>
        <p:nvPicPr>
          <p:cNvPr id="1026" name="Picture 2" descr="https://ss1.bdstatic.com/70cFvXSh_Q1YnxGkpoWK1HF6hhy/it/u=1667295484,2942317291&amp;fm=26&amp;gp=0.jpg"/>
          <p:cNvPicPr>
            <a:picLocks noChangeAspect="1" noChangeArrowheads="1"/>
          </p:cNvPicPr>
          <p:nvPr/>
        </p:nvPicPr>
        <p:blipFill rotWithShape="1">
          <a:blip r:embed="rId5">
            <a:extLst>
              <a:ext uri="{28A0092B-C50C-407E-A947-70E740481C1C}">
                <a14:useLocalDpi xmlns:a14="http://schemas.microsoft.com/office/drawing/2010/main" xmlns="" val="0"/>
              </a:ext>
            </a:extLst>
          </a:blip>
          <a:srcRect l="21565" t="7014" r="38484" b="3070"/>
          <a:stretch/>
        </p:blipFill>
        <p:spPr bwMode="auto">
          <a:xfrm>
            <a:off x="179513" y="821228"/>
            <a:ext cx="1944216" cy="2167731"/>
          </a:xfrm>
          <a:prstGeom prst="rect">
            <a:avLst/>
          </a:prstGeom>
          <a:noFill/>
          <a:extLst>
            <a:ext uri="{909E8E84-426E-40DD-AFC4-6F175D3DCCD1}">
              <a14:hiddenFill xmlns:a14="http://schemas.microsoft.com/office/drawing/2010/main" xmlns="">
                <a:solidFill>
                  <a:srgbClr val="FFFFFF"/>
                </a:solidFill>
              </a14:hiddenFill>
            </a:ext>
          </a:extLst>
        </p:spPr>
      </p:pic>
      <p:sp>
        <p:nvSpPr>
          <p:cNvPr id="202" name="Rectangle 20"/>
          <p:cNvSpPr/>
          <p:nvPr/>
        </p:nvSpPr>
        <p:spPr>
          <a:xfrm>
            <a:off x="6414515" y="3148319"/>
            <a:ext cx="2337174" cy="1655679"/>
          </a:xfrm>
          <a:prstGeom prst="rect">
            <a:avLst/>
          </a:prstGeom>
          <a:solidFill>
            <a:schemeClr val="tx2">
              <a:lumMod val="75000"/>
              <a:lumOff val="25000"/>
            </a:schemeClr>
          </a:solidFill>
          <a:ln>
            <a:solidFill>
              <a:srgbClr val="5C5C5C"/>
            </a:solid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nSpc>
                <a:spcPct val="150000"/>
              </a:lnSpc>
            </a:pPr>
            <a:endParaRPr lang="en-US" sz="9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矩形 1"/>
          <p:cNvSpPr/>
          <p:nvPr/>
        </p:nvSpPr>
        <p:spPr>
          <a:xfrm>
            <a:off x="6417531" y="3139194"/>
            <a:ext cx="2334158" cy="1754326"/>
          </a:xfrm>
          <a:prstGeom prst="rect">
            <a:avLst/>
          </a:prstGeom>
        </p:spPr>
        <p:txBody>
          <a:bodyPr wrap="square">
            <a:spAutoFit/>
          </a:bodyPr>
          <a:lstStyle/>
          <a:p>
            <a:pPr>
              <a:lnSpc>
                <a:spcPct val="150000"/>
              </a:lnSpc>
            </a:pPr>
            <a:r>
              <a:rPr lang="zh-CN" altLang="en-US" sz="900" dirty="0">
                <a:solidFill>
                  <a:schemeClr val="bg1"/>
                </a:solidFill>
                <a:latin typeface="微软雅黑" panose="020B0503020204020204" pitchFamily="34" charset="-122"/>
                <a:ea typeface="微软雅黑" panose="020B0503020204020204" pitchFamily="34" charset="-122"/>
              </a:rPr>
              <a:t>资产安全管理</a:t>
            </a:r>
            <a:endParaRPr lang="en-US" altLang="zh-CN" sz="9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900" dirty="0">
                <a:solidFill>
                  <a:schemeClr val="bg1"/>
                </a:solidFill>
                <a:latin typeface="微软雅黑" panose="020B0503020204020204" pitchFamily="34" charset="-122"/>
                <a:ea typeface="微软雅黑" panose="020B0503020204020204" pitchFamily="34" charset="-122"/>
              </a:rPr>
              <a:t>由于设备和耗材管理并不能为医院非常直观地反映成本控制的效果。再加上药品零差率和医疗付费方式改革，让医院不太愿意再在医疗器械等环节加大投入，但长期来看，医院通过物</a:t>
            </a:r>
            <a:r>
              <a:rPr lang="zh-CN" altLang="en-US" sz="900" dirty="0" smtClean="0">
                <a:solidFill>
                  <a:schemeClr val="bg1"/>
                </a:solidFill>
                <a:latin typeface="微软雅黑" panose="020B0503020204020204" pitchFamily="34" charset="-122"/>
                <a:ea typeface="微软雅黑" panose="020B0503020204020204" pitchFamily="34" charset="-122"/>
              </a:rPr>
              <a:t>联网手段实现贵重资产的安全保护和高效利用可以间接带动医院业务</a:t>
            </a:r>
            <a:r>
              <a:rPr lang="zh-CN" altLang="en-US" sz="900" dirty="0">
                <a:solidFill>
                  <a:schemeClr val="bg1"/>
                </a:solidFill>
                <a:latin typeface="微软雅黑" panose="020B0503020204020204" pitchFamily="34" charset="-122"/>
                <a:ea typeface="微软雅黑" panose="020B0503020204020204" pitchFamily="34" charset="-122"/>
              </a:rPr>
              <a:t>大幅增值</a:t>
            </a:r>
            <a:r>
              <a:rPr lang="zh-CN" altLang="en-US" sz="900" dirty="0" smtClean="0">
                <a:solidFill>
                  <a:schemeClr val="bg1"/>
                </a:solidFill>
                <a:latin typeface="微软雅黑" panose="020B0503020204020204" pitchFamily="34" charset="-122"/>
                <a:ea typeface="微软雅黑" panose="020B0503020204020204" pitchFamily="34" charset="-122"/>
              </a:rPr>
              <a:t>。</a:t>
            </a:r>
            <a:endParaRPr lang="en-US" altLang="zh-CN" sz="9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2745658224"/>
      </p:ext>
    </p:extLst>
  </p:cSld>
  <p:clrMapOvr>
    <a:masterClrMapping/>
  </p:clrMapOvr>
  <p:transition>
    <p:randomBa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468314" y="843559"/>
            <a:ext cx="8208911" cy="1492347"/>
          </a:xfrm>
          <a:prstGeom prst="roundRect">
            <a:avLst/>
          </a:prstGeom>
          <a:noFill/>
          <a:ln w="12700" algn="ctr">
            <a:solidFill>
              <a:schemeClr val="bg2"/>
            </a:solidFill>
            <a:round/>
            <a:headEnd/>
            <a:tailEnd/>
          </a:ln>
          <a:effectLst/>
        </p:spPr>
        <p:txBody>
          <a:bodyPr wrap="none" lIns="68552" tIns="34276" rIns="68552" bIns="34276" anchor="ctr"/>
          <a:lstStyle/>
          <a:p>
            <a:pPr eaLnBrk="0" hangingPunct="0">
              <a:buClr>
                <a:srgbClr val="990000"/>
              </a:buClr>
              <a:buSzPct val="60000"/>
              <a:buFont typeface="Wingdings" pitchFamily="2" charset="2"/>
              <a:buNone/>
            </a:pPr>
            <a:endParaRPr lang="zh-CN" altLang="en-US" sz="1600">
              <a:solidFill>
                <a:schemeClr val="bg1"/>
              </a:solidFill>
              <a:latin typeface="微软雅黑" pitchFamily="34" charset="-122"/>
              <a:ea typeface="微软雅黑" pitchFamily="34" charset="-122"/>
              <a:cs typeface="Arial" pitchFamily="34" charset="0"/>
            </a:endParaRPr>
          </a:p>
        </p:txBody>
      </p:sp>
      <p:sp>
        <p:nvSpPr>
          <p:cNvPr id="9" name="TextBox 10"/>
          <p:cNvSpPr txBox="1"/>
          <p:nvPr/>
        </p:nvSpPr>
        <p:spPr>
          <a:xfrm>
            <a:off x="3538560" y="699543"/>
            <a:ext cx="2066880" cy="323488"/>
          </a:xfrm>
          <a:prstGeom prst="roundRect">
            <a:avLst/>
          </a:prstGeom>
          <a:solidFill>
            <a:srgbClr val="FF0000"/>
          </a:solidFill>
        </p:spPr>
        <p:txBody>
          <a:bodyPr wrap="square" lIns="121917" tIns="60958" rIns="121917" bIns="60958" rtlCol="0">
            <a:spAutoFit/>
          </a:bodyPr>
          <a:lstStyle/>
          <a:p>
            <a:pPr algn="ctr"/>
            <a:r>
              <a:rPr lang="zh-CN" altLang="en-US" sz="1100" b="1" dirty="0">
                <a:solidFill>
                  <a:schemeClr val="bg1"/>
                </a:solidFill>
                <a:latin typeface="+mn-ea"/>
              </a:rPr>
              <a:t>绿洲智能运维</a:t>
            </a:r>
          </a:p>
        </p:txBody>
      </p:sp>
      <p:sp>
        <p:nvSpPr>
          <p:cNvPr id="23" name="右箭头 22"/>
          <p:cNvSpPr/>
          <p:nvPr/>
        </p:nvSpPr>
        <p:spPr>
          <a:xfrm>
            <a:off x="1713391" y="1673944"/>
            <a:ext cx="652403" cy="264785"/>
          </a:xfrm>
          <a:prstGeom prst="rightArrow">
            <a:avLst/>
          </a:prstGeom>
          <a:gradFill flip="none" rotWithShape="1">
            <a:gsLst>
              <a:gs pos="0">
                <a:schemeClr val="tx1">
                  <a:tint val="66000"/>
                  <a:satMod val="160000"/>
                </a:schemeClr>
              </a:gs>
              <a:gs pos="50000">
                <a:schemeClr val="tx1">
                  <a:tint val="44500"/>
                  <a:satMod val="160000"/>
                </a:schemeClr>
              </a:gs>
              <a:gs pos="100000">
                <a:schemeClr val="tx1">
                  <a:tint val="23500"/>
                  <a:satMod val="160000"/>
                </a:schemeClr>
              </a:gs>
            </a:gsLst>
            <a:lin ang="10800000" scaled="1"/>
            <a:tileRect/>
          </a:gradFill>
          <a:ln w="12700" cap="flat" cmpd="sng" algn="ctr">
            <a:noFill/>
            <a:prstDash val="dash"/>
          </a:ln>
          <a:effectLst/>
        </p:spPr>
        <p:txBody>
          <a:bodyPr rtlCol="0" anchor="ctr"/>
          <a:lstStyle/>
          <a:p>
            <a:pPr algn="ctr" defTabSz="914378"/>
            <a:endParaRPr lang="zh-CN" altLang="en-US" b="1" kern="0" dirty="0" err="1">
              <a:solidFill>
                <a:schemeClr val="bg1"/>
              </a:solidFill>
              <a:latin typeface="微软雅黑" pitchFamily="34" charset="-122"/>
              <a:ea typeface="微软雅黑" pitchFamily="34" charset="-122"/>
            </a:endParaRPr>
          </a:p>
        </p:txBody>
      </p:sp>
      <p:sp>
        <p:nvSpPr>
          <p:cNvPr id="24" name="右箭头 23"/>
          <p:cNvSpPr/>
          <p:nvPr/>
        </p:nvSpPr>
        <p:spPr>
          <a:xfrm>
            <a:off x="3382911" y="1673944"/>
            <a:ext cx="652403" cy="264785"/>
          </a:xfrm>
          <a:prstGeom prst="rightArrow">
            <a:avLst/>
          </a:prstGeom>
          <a:gradFill flip="none" rotWithShape="1">
            <a:gsLst>
              <a:gs pos="0">
                <a:schemeClr val="tx1">
                  <a:tint val="66000"/>
                  <a:satMod val="160000"/>
                </a:schemeClr>
              </a:gs>
              <a:gs pos="50000">
                <a:schemeClr val="tx1">
                  <a:tint val="44500"/>
                  <a:satMod val="160000"/>
                </a:schemeClr>
              </a:gs>
              <a:gs pos="100000">
                <a:schemeClr val="tx1">
                  <a:tint val="23500"/>
                  <a:satMod val="160000"/>
                </a:schemeClr>
              </a:gs>
            </a:gsLst>
            <a:lin ang="10800000" scaled="1"/>
            <a:tileRect/>
          </a:gradFill>
          <a:ln w="12700" cap="flat" cmpd="sng" algn="ctr">
            <a:noFill/>
            <a:prstDash val="dash"/>
          </a:ln>
          <a:effectLst/>
        </p:spPr>
        <p:txBody>
          <a:bodyPr rtlCol="0" anchor="ctr"/>
          <a:lstStyle/>
          <a:p>
            <a:pPr algn="ctr" defTabSz="914378"/>
            <a:endParaRPr lang="zh-CN" altLang="en-US" b="1" kern="0" dirty="0" err="1">
              <a:solidFill>
                <a:schemeClr val="bg1"/>
              </a:solidFill>
              <a:latin typeface="微软雅黑" pitchFamily="34" charset="-122"/>
              <a:ea typeface="微软雅黑" pitchFamily="34" charset="-122"/>
            </a:endParaRPr>
          </a:p>
        </p:txBody>
      </p:sp>
      <p:sp>
        <p:nvSpPr>
          <p:cNvPr id="25" name="右箭头 24"/>
          <p:cNvSpPr/>
          <p:nvPr/>
        </p:nvSpPr>
        <p:spPr>
          <a:xfrm>
            <a:off x="5052431" y="1673944"/>
            <a:ext cx="652403" cy="264785"/>
          </a:xfrm>
          <a:prstGeom prst="rightArrow">
            <a:avLst/>
          </a:prstGeom>
          <a:gradFill flip="none" rotWithShape="1">
            <a:gsLst>
              <a:gs pos="0">
                <a:schemeClr val="tx1">
                  <a:tint val="66000"/>
                  <a:satMod val="160000"/>
                </a:schemeClr>
              </a:gs>
              <a:gs pos="50000">
                <a:schemeClr val="tx1">
                  <a:tint val="44500"/>
                  <a:satMod val="160000"/>
                </a:schemeClr>
              </a:gs>
              <a:gs pos="100000">
                <a:schemeClr val="tx1">
                  <a:tint val="23500"/>
                  <a:satMod val="160000"/>
                </a:schemeClr>
              </a:gs>
            </a:gsLst>
            <a:lin ang="10800000" scaled="1"/>
            <a:tileRect/>
          </a:gradFill>
          <a:ln w="12700" cap="flat" cmpd="sng" algn="ctr">
            <a:noFill/>
            <a:prstDash val="dash"/>
          </a:ln>
          <a:effectLst/>
        </p:spPr>
        <p:txBody>
          <a:bodyPr rtlCol="0" anchor="ctr"/>
          <a:lstStyle/>
          <a:p>
            <a:pPr algn="ctr" defTabSz="914378"/>
            <a:endParaRPr lang="zh-CN" altLang="en-US" b="1" kern="0" dirty="0" err="1">
              <a:solidFill>
                <a:schemeClr val="bg1"/>
              </a:solidFill>
              <a:latin typeface="微软雅黑" pitchFamily="34" charset="-122"/>
              <a:ea typeface="微软雅黑" pitchFamily="34" charset="-122"/>
            </a:endParaRPr>
          </a:p>
        </p:txBody>
      </p:sp>
      <p:sp>
        <p:nvSpPr>
          <p:cNvPr id="26" name="右箭头 25"/>
          <p:cNvSpPr/>
          <p:nvPr/>
        </p:nvSpPr>
        <p:spPr>
          <a:xfrm>
            <a:off x="6721952" y="1673944"/>
            <a:ext cx="652403" cy="264785"/>
          </a:xfrm>
          <a:prstGeom prst="rightArrow">
            <a:avLst/>
          </a:prstGeom>
          <a:gradFill flip="none" rotWithShape="1">
            <a:gsLst>
              <a:gs pos="0">
                <a:schemeClr val="tx1">
                  <a:tint val="66000"/>
                  <a:satMod val="160000"/>
                </a:schemeClr>
              </a:gs>
              <a:gs pos="50000">
                <a:schemeClr val="tx1">
                  <a:tint val="44500"/>
                  <a:satMod val="160000"/>
                </a:schemeClr>
              </a:gs>
              <a:gs pos="100000">
                <a:schemeClr val="tx1">
                  <a:tint val="23500"/>
                  <a:satMod val="160000"/>
                </a:schemeClr>
              </a:gs>
            </a:gsLst>
            <a:lin ang="10800000" scaled="1"/>
            <a:tileRect/>
          </a:gradFill>
          <a:ln w="12700" cap="flat" cmpd="sng" algn="ctr">
            <a:noFill/>
            <a:prstDash val="dash"/>
          </a:ln>
          <a:effectLst/>
        </p:spPr>
        <p:txBody>
          <a:bodyPr rtlCol="0" anchor="ctr"/>
          <a:lstStyle/>
          <a:p>
            <a:pPr algn="ctr" defTabSz="914378"/>
            <a:endParaRPr lang="zh-CN" altLang="en-US" b="1" kern="0" dirty="0" err="1">
              <a:solidFill>
                <a:schemeClr val="bg1"/>
              </a:solidFill>
              <a:latin typeface="微软雅黑" pitchFamily="34" charset="-122"/>
              <a:ea typeface="微软雅黑" pitchFamily="34" charset="-122"/>
            </a:endParaRPr>
          </a:p>
        </p:txBody>
      </p:sp>
      <p:grpSp>
        <p:nvGrpSpPr>
          <p:cNvPr id="55" name="组合 54"/>
          <p:cNvGrpSpPr/>
          <p:nvPr/>
        </p:nvGrpSpPr>
        <p:grpSpPr>
          <a:xfrm>
            <a:off x="2370015" y="1220335"/>
            <a:ext cx="939118" cy="1115570"/>
            <a:chOff x="2370015" y="1220335"/>
            <a:chExt cx="939118" cy="1115570"/>
          </a:xfrm>
        </p:grpSpPr>
        <p:sp>
          <p:nvSpPr>
            <p:cNvPr id="44" name="圆角矩形 43"/>
            <p:cNvSpPr/>
            <p:nvPr/>
          </p:nvSpPr>
          <p:spPr>
            <a:xfrm>
              <a:off x="2370015" y="2117042"/>
              <a:ext cx="928339" cy="218863"/>
            </a:xfrm>
            <a:prstGeom prst="roundRect">
              <a:avLst/>
            </a:prstGeom>
            <a:solidFill>
              <a:schemeClr val="bg2"/>
            </a:solidFill>
            <a:ln w="12700" cap="flat" cmpd="sng" algn="ctr">
              <a:noFill/>
              <a:prstDash val="dash"/>
            </a:ln>
            <a:effectLst/>
          </p:spPr>
          <p:txBody>
            <a:bodyPr rtlCol="0" anchor="ctr"/>
            <a:lstStyle/>
            <a:p>
              <a:pPr algn="ctr"/>
              <a:r>
                <a:rPr lang="zh-CN" altLang="en-US" sz="1100" b="1" kern="0" dirty="0">
                  <a:solidFill>
                    <a:schemeClr val="bg1"/>
                  </a:solidFill>
                  <a:latin typeface="微软雅黑" pitchFamily="34" charset="-122"/>
                  <a:ea typeface="微软雅黑" pitchFamily="34" charset="-122"/>
                </a:rPr>
                <a:t>健康报告</a:t>
              </a:r>
            </a:p>
          </p:txBody>
        </p:sp>
        <p:pic>
          <p:nvPicPr>
            <p:cNvPr id="49" name="图片 48"/>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2386835" y="1220335"/>
              <a:ext cx="922298" cy="922298"/>
            </a:xfrm>
            <a:prstGeom prst="rect">
              <a:avLst/>
            </a:prstGeom>
          </p:spPr>
        </p:pic>
      </p:grpSp>
      <p:grpSp>
        <p:nvGrpSpPr>
          <p:cNvPr id="59" name="组合 58"/>
          <p:cNvGrpSpPr/>
          <p:nvPr/>
        </p:nvGrpSpPr>
        <p:grpSpPr>
          <a:xfrm>
            <a:off x="7538197" y="1158441"/>
            <a:ext cx="931507" cy="1177466"/>
            <a:chOff x="7538196" y="1235947"/>
            <a:chExt cx="931507" cy="1099958"/>
          </a:xfrm>
        </p:grpSpPr>
        <p:sp>
          <p:nvSpPr>
            <p:cNvPr id="47" name="圆角矩形 46"/>
            <p:cNvSpPr/>
            <p:nvPr/>
          </p:nvSpPr>
          <p:spPr>
            <a:xfrm>
              <a:off x="7541364" y="2117042"/>
              <a:ext cx="928339" cy="218863"/>
            </a:xfrm>
            <a:prstGeom prst="roundRect">
              <a:avLst/>
            </a:prstGeom>
            <a:solidFill>
              <a:schemeClr val="bg2"/>
            </a:solidFill>
            <a:ln w="12700" cap="flat" cmpd="sng" algn="ctr">
              <a:noFill/>
              <a:prstDash val="dash"/>
            </a:ln>
            <a:effectLst/>
          </p:spPr>
          <p:txBody>
            <a:bodyPr rtlCol="0" anchor="ctr"/>
            <a:lstStyle/>
            <a:p>
              <a:pPr algn="ctr"/>
              <a:r>
                <a:rPr lang="zh-CN" altLang="en-US" sz="1100" b="1" kern="0" dirty="0">
                  <a:solidFill>
                    <a:schemeClr val="bg1"/>
                  </a:solidFill>
                  <a:latin typeface="微软雅黑" pitchFamily="34" charset="-122"/>
                  <a:ea typeface="微软雅黑" pitchFamily="34" charset="-122"/>
                </a:rPr>
                <a:t>智能网优</a:t>
              </a:r>
            </a:p>
          </p:txBody>
        </p:sp>
        <p:pic>
          <p:nvPicPr>
            <p:cNvPr id="50" name="图片 49"/>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7538196" y="1235947"/>
              <a:ext cx="931507" cy="1051207"/>
            </a:xfrm>
            <a:prstGeom prst="rect">
              <a:avLst/>
            </a:prstGeom>
          </p:spPr>
        </p:pic>
      </p:grpSp>
      <p:grpSp>
        <p:nvGrpSpPr>
          <p:cNvPr id="56" name="组合 55"/>
          <p:cNvGrpSpPr/>
          <p:nvPr/>
        </p:nvGrpSpPr>
        <p:grpSpPr>
          <a:xfrm>
            <a:off x="4093799" y="1228761"/>
            <a:ext cx="928339" cy="1107145"/>
            <a:chOff x="4093798" y="1228760"/>
            <a:chExt cx="928339" cy="1107145"/>
          </a:xfrm>
        </p:grpSpPr>
        <p:sp>
          <p:nvSpPr>
            <p:cNvPr id="45" name="圆角矩形 44"/>
            <p:cNvSpPr/>
            <p:nvPr/>
          </p:nvSpPr>
          <p:spPr>
            <a:xfrm>
              <a:off x="4093798" y="2117042"/>
              <a:ext cx="928339" cy="218863"/>
            </a:xfrm>
            <a:prstGeom prst="roundRect">
              <a:avLst/>
            </a:prstGeom>
            <a:solidFill>
              <a:schemeClr val="bg2"/>
            </a:solidFill>
            <a:ln w="12700" cap="flat" cmpd="sng" algn="ctr">
              <a:noFill/>
              <a:prstDash val="dash"/>
            </a:ln>
            <a:effectLst/>
          </p:spPr>
          <p:txBody>
            <a:bodyPr rtlCol="0" anchor="ctr"/>
            <a:lstStyle/>
            <a:p>
              <a:pPr algn="ctr"/>
              <a:r>
                <a:rPr lang="zh-CN" altLang="en-US" sz="1100" b="1" kern="0" dirty="0">
                  <a:solidFill>
                    <a:schemeClr val="bg1"/>
                  </a:solidFill>
                  <a:latin typeface="微软雅黑" pitchFamily="34" charset="-122"/>
                  <a:ea typeface="微软雅黑" pitchFamily="34" charset="-122"/>
                </a:rPr>
                <a:t>故障自定位</a:t>
              </a:r>
            </a:p>
          </p:txBody>
        </p:sp>
        <p:pic>
          <p:nvPicPr>
            <p:cNvPr id="51" name="图片 50"/>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4094813" y="1228760"/>
              <a:ext cx="913850" cy="874497"/>
            </a:xfrm>
            <a:prstGeom prst="rect">
              <a:avLst/>
            </a:prstGeom>
          </p:spPr>
        </p:pic>
      </p:grpSp>
      <p:grpSp>
        <p:nvGrpSpPr>
          <p:cNvPr id="54" name="组合 53"/>
          <p:cNvGrpSpPr/>
          <p:nvPr/>
        </p:nvGrpSpPr>
        <p:grpSpPr>
          <a:xfrm>
            <a:off x="646233" y="1217148"/>
            <a:ext cx="928339" cy="1118758"/>
            <a:chOff x="646232" y="1217147"/>
            <a:chExt cx="928339" cy="1118758"/>
          </a:xfrm>
        </p:grpSpPr>
        <p:sp>
          <p:nvSpPr>
            <p:cNvPr id="29" name="圆角矩形 28"/>
            <p:cNvSpPr/>
            <p:nvPr/>
          </p:nvSpPr>
          <p:spPr>
            <a:xfrm>
              <a:off x="646232" y="2117042"/>
              <a:ext cx="928339" cy="218863"/>
            </a:xfrm>
            <a:prstGeom prst="roundRect">
              <a:avLst/>
            </a:prstGeom>
            <a:solidFill>
              <a:schemeClr val="bg2"/>
            </a:solidFill>
            <a:ln w="12700" cap="flat" cmpd="sng" algn="ctr">
              <a:noFill/>
              <a:prstDash val="dash"/>
            </a:ln>
            <a:effectLst/>
          </p:spPr>
          <p:txBody>
            <a:bodyPr rtlCol="0" anchor="ctr"/>
            <a:lstStyle/>
            <a:p>
              <a:pPr algn="ctr"/>
              <a:r>
                <a:rPr lang="zh-CN" altLang="en-US" sz="1100" b="1" kern="0" dirty="0">
                  <a:solidFill>
                    <a:schemeClr val="bg1"/>
                  </a:solidFill>
                  <a:latin typeface="微软雅黑" pitchFamily="34" charset="-122"/>
                  <a:ea typeface="微软雅黑" pitchFamily="34" charset="-122"/>
                </a:rPr>
                <a:t>空口可视化</a:t>
              </a:r>
            </a:p>
          </p:txBody>
        </p:sp>
        <p:pic>
          <p:nvPicPr>
            <p:cNvPr id="52" name="图片 51"/>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660778" y="1217147"/>
              <a:ext cx="912049" cy="912049"/>
            </a:xfrm>
            <a:prstGeom prst="rect">
              <a:avLst/>
            </a:prstGeom>
          </p:spPr>
        </p:pic>
      </p:grpSp>
      <p:pic>
        <p:nvPicPr>
          <p:cNvPr id="7" name="图片 6"/>
          <p:cNvPicPr>
            <a:picLocks noChangeAspect="1"/>
          </p:cNvPicPr>
          <p:nvPr/>
        </p:nvPicPr>
        <p:blipFill>
          <a:blip r:embed="rId7"/>
          <a:stretch>
            <a:fillRect/>
          </a:stretch>
        </p:blipFill>
        <p:spPr>
          <a:xfrm>
            <a:off x="2154934" y="2376789"/>
            <a:ext cx="5032845" cy="2283193"/>
          </a:xfrm>
          <a:prstGeom prst="rect">
            <a:avLst/>
          </a:prstGeom>
        </p:spPr>
      </p:pic>
      <p:sp>
        <p:nvSpPr>
          <p:cNvPr id="10" name="圆角矩形标注 9"/>
          <p:cNvSpPr/>
          <p:nvPr/>
        </p:nvSpPr>
        <p:spPr>
          <a:xfrm>
            <a:off x="6932976" y="2769113"/>
            <a:ext cx="875513" cy="501558"/>
          </a:xfrm>
          <a:prstGeom prst="wedgeRoundRectCallout">
            <a:avLst>
              <a:gd name="adj1" fmla="val -69439"/>
              <a:gd name="adj2" fmla="val 25977"/>
              <a:gd name="adj3" fmla="val 16667"/>
            </a:avLst>
          </a:prstGeom>
          <a:solidFill>
            <a:srgbClr val="E8E8E9"/>
          </a:solidFill>
          <a:ln w="12700" cap="flat" cmpd="sng" algn="ctr">
            <a:noFill/>
            <a:prstDash val="dash"/>
          </a:ln>
          <a:effectLst/>
        </p:spPr>
        <p:txBody>
          <a:bodyPr rtlCol="0" anchor="ctr"/>
          <a:lstStyle/>
          <a:p>
            <a:pPr algn="ctr" defTabSz="914378"/>
            <a:r>
              <a:rPr lang="en-US" altLang="zh-CN" sz="1100" b="1" kern="0" dirty="0">
                <a:solidFill>
                  <a:schemeClr val="accent3"/>
                </a:solidFill>
                <a:latin typeface="微软雅黑" pitchFamily="34" charset="-122"/>
                <a:ea typeface="微软雅黑" pitchFamily="34" charset="-122"/>
              </a:rPr>
              <a:t>WLAN</a:t>
            </a:r>
            <a:r>
              <a:rPr lang="zh-CN" altLang="en-US" sz="1100" b="1" kern="0" dirty="0">
                <a:solidFill>
                  <a:schemeClr val="accent3"/>
                </a:solidFill>
                <a:latin typeface="微软雅黑" pitchFamily="34" charset="-122"/>
                <a:ea typeface="微软雅黑" pitchFamily="34" charset="-122"/>
              </a:rPr>
              <a:t>设备评分</a:t>
            </a:r>
          </a:p>
        </p:txBody>
      </p:sp>
      <p:sp>
        <p:nvSpPr>
          <p:cNvPr id="31" name="圆角矩形标注 30"/>
          <p:cNvSpPr/>
          <p:nvPr/>
        </p:nvSpPr>
        <p:spPr>
          <a:xfrm>
            <a:off x="2627784" y="4046665"/>
            <a:ext cx="867616" cy="501558"/>
          </a:xfrm>
          <a:prstGeom prst="wedgeRoundRectCallout">
            <a:avLst>
              <a:gd name="adj1" fmla="val 87274"/>
              <a:gd name="adj2" fmla="val -5730"/>
              <a:gd name="adj3" fmla="val 16667"/>
            </a:avLst>
          </a:prstGeom>
          <a:solidFill>
            <a:srgbClr val="E8E8E9"/>
          </a:solidFill>
          <a:ln w="12700" cap="flat" cmpd="sng" algn="ctr">
            <a:noFill/>
            <a:prstDash val="dash"/>
          </a:ln>
          <a:effectLst/>
        </p:spPr>
        <p:txBody>
          <a:bodyPr rtlCol="0" anchor="ctr"/>
          <a:lstStyle/>
          <a:p>
            <a:pPr algn="ctr" defTabSz="914378"/>
            <a:r>
              <a:rPr lang="zh-CN" altLang="en-US" sz="1100" b="1" kern="0" dirty="0">
                <a:solidFill>
                  <a:schemeClr val="accent3"/>
                </a:solidFill>
                <a:latin typeface="微软雅黑" pitchFamily="34" charset="-122"/>
                <a:ea typeface="微软雅黑" pitchFamily="34" charset="-122"/>
              </a:rPr>
              <a:t>终端管理</a:t>
            </a:r>
          </a:p>
        </p:txBody>
      </p:sp>
      <p:sp>
        <p:nvSpPr>
          <p:cNvPr id="32" name="圆角矩形标注 31"/>
          <p:cNvSpPr/>
          <p:nvPr/>
        </p:nvSpPr>
        <p:spPr>
          <a:xfrm>
            <a:off x="1953027" y="2571750"/>
            <a:ext cx="867616" cy="501558"/>
          </a:xfrm>
          <a:prstGeom prst="wedgeRoundRectCallout">
            <a:avLst>
              <a:gd name="adj1" fmla="val 75359"/>
              <a:gd name="adj2" fmla="val -53288"/>
              <a:gd name="adj3" fmla="val 16667"/>
            </a:avLst>
          </a:prstGeom>
          <a:solidFill>
            <a:srgbClr val="E8E8E9"/>
          </a:solidFill>
          <a:ln w="12700" cap="flat" cmpd="sng" algn="ctr">
            <a:noFill/>
            <a:prstDash val="dash"/>
          </a:ln>
          <a:effectLst/>
        </p:spPr>
        <p:txBody>
          <a:bodyPr rtlCol="0" anchor="ctr"/>
          <a:lstStyle/>
          <a:p>
            <a:pPr algn="ctr" defTabSz="914378"/>
            <a:r>
              <a:rPr lang="zh-CN" altLang="en-US" sz="1100" b="1" kern="0" dirty="0">
                <a:solidFill>
                  <a:schemeClr val="accent3"/>
                </a:solidFill>
                <a:latin typeface="微软雅黑" pitchFamily="34" charset="-122"/>
                <a:ea typeface="微软雅黑" pitchFamily="34" charset="-122"/>
              </a:rPr>
              <a:t>智能监控</a:t>
            </a:r>
          </a:p>
        </p:txBody>
      </p:sp>
      <p:sp>
        <p:nvSpPr>
          <p:cNvPr id="33" name="圆角矩形标注 32"/>
          <p:cNvSpPr/>
          <p:nvPr/>
        </p:nvSpPr>
        <p:spPr>
          <a:xfrm>
            <a:off x="6952347" y="3795886"/>
            <a:ext cx="867616" cy="501558"/>
          </a:xfrm>
          <a:prstGeom prst="wedgeRoundRectCallout">
            <a:avLst>
              <a:gd name="adj1" fmla="val -70356"/>
              <a:gd name="adj2" fmla="val 8538"/>
              <a:gd name="adj3" fmla="val 16667"/>
            </a:avLst>
          </a:prstGeom>
          <a:solidFill>
            <a:srgbClr val="E8E8E9"/>
          </a:solidFill>
          <a:ln w="12700" cap="flat" cmpd="sng" algn="ctr">
            <a:noFill/>
            <a:prstDash val="dash"/>
          </a:ln>
          <a:effectLst/>
        </p:spPr>
        <p:txBody>
          <a:bodyPr rtlCol="0" anchor="ctr"/>
          <a:lstStyle/>
          <a:p>
            <a:pPr algn="ctr" defTabSz="914378"/>
            <a:r>
              <a:rPr lang="zh-CN" altLang="en-US" sz="1100" b="1" kern="0" dirty="0">
                <a:solidFill>
                  <a:schemeClr val="accent3"/>
                </a:solidFill>
                <a:latin typeface="微软雅黑" pitchFamily="34" charset="-122"/>
                <a:ea typeface="微软雅黑" pitchFamily="34" charset="-122"/>
              </a:rPr>
              <a:t>快捷运维</a:t>
            </a:r>
          </a:p>
        </p:txBody>
      </p:sp>
      <p:grpSp>
        <p:nvGrpSpPr>
          <p:cNvPr id="4" name="组合 3"/>
          <p:cNvGrpSpPr/>
          <p:nvPr/>
        </p:nvGrpSpPr>
        <p:grpSpPr>
          <a:xfrm>
            <a:off x="5817582" y="1271631"/>
            <a:ext cx="928339" cy="1064275"/>
            <a:chOff x="5817581" y="1271630"/>
            <a:chExt cx="928339" cy="1064275"/>
          </a:xfrm>
        </p:grpSpPr>
        <p:sp>
          <p:nvSpPr>
            <p:cNvPr id="46" name="圆角矩形 45"/>
            <p:cNvSpPr/>
            <p:nvPr/>
          </p:nvSpPr>
          <p:spPr>
            <a:xfrm>
              <a:off x="5817581" y="2117042"/>
              <a:ext cx="928339" cy="218863"/>
            </a:xfrm>
            <a:prstGeom prst="roundRect">
              <a:avLst/>
            </a:prstGeom>
            <a:solidFill>
              <a:schemeClr val="bg2"/>
            </a:solidFill>
            <a:ln w="12700" cap="flat" cmpd="sng" algn="ctr">
              <a:noFill/>
              <a:prstDash val="dash"/>
            </a:ln>
            <a:effectLst/>
          </p:spPr>
          <p:txBody>
            <a:bodyPr rtlCol="0" anchor="ctr"/>
            <a:lstStyle/>
            <a:p>
              <a:pPr algn="ctr"/>
              <a:r>
                <a:rPr lang="en-US" altLang="zh-CN" sz="1100" b="1" kern="0" dirty="0">
                  <a:solidFill>
                    <a:schemeClr val="bg1"/>
                  </a:solidFill>
                  <a:latin typeface="微软雅黑" pitchFamily="34" charset="-122"/>
                  <a:ea typeface="微软雅黑" pitchFamily="34" charset="-122"/>
                </a:rPr>
                <a:t>AI</a:t>
              </a:r>
              <a:r>
                <a:rPr lang="zh-CN" altLang="en-US" sz="1100" b="1" kern="0" dirty="0">
                  <a:solidFill>
                    <a:schemeClr val="bg1"/>
                  </a:solidFill>
                  <a:latin typeface="微软雅黑" pitchFamily="34" charset="-122"/>
                  <a:ea typeface="微软雅黑" pitchFamily="34" charset="-122"/>
                </a:rPr>
                <a:t>学习</a:t>
              </a:r>
            </a:p>
          </p:txBody>
        </p:sp>
        <p:pic>
          <p:nvPicPr>
            <p:cNvPr id="3" name="图片 2"/>
            <p:cNvPicPr>
              <a:picLocks noChangeAspect="1"/>
            </p:cNvPicPr>
            <p:nvPr/>
          </p:nvPicPr>
          <p:blipFill>
            <a:blip r:embed="rId8">
              <a:extLst>
                <a:ext uri="{28A0092B-C50C-407E-A947-70E740481C1C}">
                  <a14:useLocalDpi xmlns:a14="http://schemas.microsoft.com/office/drawing/2010/main" xmlns="" val="0"/>
                </a:ext>
              </a:extLst>
            </a:blip>
            <a:stretch>
              <a:fillRect/>
            </a:stretch>
          </p:blipFill>
          <p:spPr>
            <a:xfrm>
              <a:off x="5825192" y="1271630"/>
              <a:ext cx="852992" cy="852992"/>
            </a:xfrm>
            <a:prstGeom prst="rect">
              <a:avLst/>
            </a:prstGeom>
          </p:spPr>
        </p:pic>
      </p:grpSp>
      <p:sp>
        <p:nvSpPr>
          <p:cNvPr id="30" name="标题 1"/>
          <p:cNvSpPr txBox="1">
            <a:spLocks/>
          </p:cNvSpPr>
          <p:nvPr/>
        </p:nvSpPr>
        <p:spPr>
          <a:xfrm>
            <a:off x="225681" y="113954"/>
            <a:ext cx="5927456" cy="457200"/>
          </a:xfrm>
          <a:prstGeom prst="rect">
            <a:avLst/>
          </a:prstGeom>
          <a:noFill/>
          <a:ln w="9525">
            <a:noFill/>
            <a:miter lim="800000"/>
          </a:ln>
        </p:spPr>
        <p:txBody>
          <a:bodyPr vert="horz" wrap="square" lIns="91440" tIns="45720" rIns="91440" bIns="45720" numCol="1" anchor="ctr" anchorCtr="0" compatLnSpc="1">
            <a:noAutofit/>
          </a:bodyPr>
          <a:lstStyle>
            <a:lvl1pPr eaLnBrk="1" hangingPunct="1">
              <a:defRPr sz="2400" b="1">
                <a:solidFill>
                  <a:srgbClr val="000000"/>
                </a:solidFill>
                <a:ea typeface="微软雅黑" panose="020B0503020204020204" pitchFamily="34" charset="-122"/>
                <a:cs typeface="HP Simplified" pitchFamily="34" charset="0"/>
              </a:defRPr>
            </a:lvl1pPr>
            <a:lvl2pPr eaLnBrk="1" hangingPunct="1">
              <a:defRPr sz="3200" b="1">
                <a:solidFill>
                  <a:srgbClr val="CC0000"/>
                </a:solidFill>
                <a:ea typeface="华文细黑" panose="02010600040101010101" pitchFamily="2" charset="-122"/>
              </a:defRPr>
            </a:lvl2pPr>
            <a:lvl3pPr eaLnBrk="1" hangingPunct="1">
              <a:defRPr sz="3200" b="1">
                <a:solidFill>
                  <a:srgbClr val="CC0000"/>
                </a:solidFill>
                <a:ea typeface="华文细黑" panose="02010600040101010101" pitchFamily="2" charset="-122"/>
              </a:defRPr>
            </a:lvl3pPr>
            <a:lvl4pPr eaLnBrk="1" hangingPunct="1">
              <a:defRPr sz="3200" b="1">
                <a:solidFill>
                  <a:srgbClr val="CC0000"/>
                </a:solidFill>
                <a:ea typeface="华文细黑" panose="02010600040101010101" pitchFamily="2" charset="-122"/>
              </a:defRPr>
            </a:lvl4pPr>
            <a:lvl5pPr eaLnBrk="1" hangingPunct="1">
              <a:defRPr sz="3200" b="1">
                <a:solidFill>
                  <a:srgbClr val="CC0000"/>
                </a:solidFill>
                <a:ea typeface="华文细黑" panose="02010600040101010101" pitchFamily="2" charset="-122"/>
              </a:defRPr>
            </a:lvl5pPr>
            <a:lvl6pPr marL="457200" fontAlgn="base">
              <a:spcBef>
                <a:spcPct val="0"/>
              </a:spcBef>
              <a:spcAft>
                <a:spcPct val="0"/>
              </a:spcAft>
              <a:defRPr sz="3200" b="1">
                <a:solidFill>
                  <a:srgbClr val="CC0000"/>
                </a:solidFill>
                <a:ea typeface="华文细黑" panose="02010600040101010101" pitchFamily="2" charset="-122"/>
              </a:defRPr>
            </a:lvl6pPr>
            <a:lvl7pPr marL="914400" fontAlgn="base">
              <a:spcBef>
                <a:spcPct val="0"/>
              </a:spcBef>
              <a:spcAft>
                <a:spcPct val="0"/>
              </a:spcAft>
              <a:defRPr sz="3200" b="1">
                <a:solidFill>
                  <a:srgbClr val="CC0000"/>
                </a:solidFill>
                <a:ea typeface="华文细黑" panose="02010600040101010101" pitchFamily="2" charset="-122"/>
              </a:defRPr>
            </a:lvl7pPr>
            <a:lvl8pPr marL="1371600" fontAlgn="base">
              <a:spcBef>
                <a:spcPct val="0"/>
              </a:spcBef>
              <a:spcAft>
                <a:spcPct val="0"/>
              </a:spcAft>
              <a:defRPr sz="3200" b="1">
                <a:solidFill>
                  <a:srgbClr val="CC0000"/>
                </a:solidFill>
                <a:ea typeface="华文细黑" panose="02010600040101010101" pitchFamily="2" charset="-122"/>
              </a:defRPr>
            </a:lvl8pPr>
            <a:lvl9pPr marL="1828800" fontAlgn="base">
              <a:spcBef>
                <a:spcPct val="0"/>
              </a:spcBef>
              <a:spcAft>
                <a:spcPct val="0"/>
              </a:spcAft>
              <a:defRPr sz="3200" b="1">
                <a:solidFill>
                  <a:srgbClr val="CC0000"/>
                </a:solidFill>
                <a:ea typeface="华文细黑" panose="02010600040101010101" pitchFamily="2" charset="-122"/>
              </a:defRPr>
            </a:lvl9pPr>
          </a:lstStyle>
          <a:p>
            <a:r>
              <a:rPr lang="zh-CN" altLang="en-US" dirty="0" smtClean="0"/>
              <a:t>医疗无线运维解决之道⑤</a:t>
            </a:r>
            <a:r>
              <a:rPr lang="en-US" altLang="zh-CN" dirty="0" smtClean="0"/>
              <a:t>——</a:t>
            </a:r>
            <a:r>
              <a:rPr lang="zh-CN" altLang="en-US" dirty="0" smtClean="0"/>
              <a:t>医疗绿洲</a:t>
            </a:r>
            <a:endParaRPr lang="en-US" altLang="zh-CN" dirty="0"/>
          </a:p>
        </p:txBody>
      </p:sp>
    </p:spTree>
    <p:extLst>
      <p:ext uri="{BB962C8B-B14F-4D97-AF65-F5344CB8AC3E}">
        <p14:creationId xmlns:p14="http://schemas.microsoft.com/office/powerpoint/2010/main" xmlns="" val="228091097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0-#ppt_w/2"/>
                                          </p:val>
                                        </p:tav>
                                        <p:tav tm="100000">
                                          <p:val>
                                            <p:strVal val="#ppt_x"/>
                                          </p:val>
                                        </p:tav>
                                      </p:tavLst>
                                    </p:anim>
                                    <p:anim calcmode="lin" valueType="num">
                                      <p:cBhvr additive="base">
                                        <p:cTn id="8" dur="500" fill="hold"/>
                                        <p:tgtEl>
                                          <p:spTgt spid="5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0-#ppt_w/2"/>
                                          </p:val>
                                        </p:tav>
                                        <p:tav tm="100000">
                                          <p:val>
                                            <p:strVal val="#ppt_x"/>
                                          </p:val>
                                        </p:tav>
                                      </p:tavLst>
                                    </p:anim>
                                    <p:anim calcmode="lin" valueType="num">
                                      <p:cBhvr additive="base">
                                        <p:cTn id="14"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55"/>
                                        </p:tgtEl>
                                        <p:attrNameLst>
                                          <p:attrName>style.visibility</p:attrName>
                                        </p:attrNameLst>
                                      </p:cBhvr>
                                      <p:to>
                                        <p:strVal val="visible"/>
                                      </p:to>
                                    </p:set>
                                    <p:anim calcmode="lin" valueType="num">
                                      <p:cBhvr additive="base">
                                        <p:cTn id="19" dur="500" fill="hold"/>
                                        <p:tgtEl>
                                          <p:spTgt spid="55"/>
                                        </p:tgtEl>
                                        <p:attrNameLst>
                                          <p:attrName>ppt_x</p:attrName>
                                        </p:attrNameLst>
                                      </p:cBhvr>
                                      <p:tavLst>
                                        <p:tav tm="0">
                                          <p:val>
                                            <p:strVal val="0-#ppt_w/2"/>
                                          </p:val>
                                        </p:tav>
                                        <p:tav tm="100000">
                                          <p:val>
                                            <p:strVal val="#ppt_x"/>
                                          </p:val>
                                        </p:tav>
                                      </p:tavLst>
                                    </p:anim>
                                    <p:anim calcmode="lin" valueType="num">
                                      <p:cBhvr additive="base">
                                        <p:cTn id="20" dur="500" fill="hold"/>
                                        <p:tgtEl>
                                          <p:spTgt spid="5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0-#ppt_w/2"/>
                                          </p:val>
                                        </p:tav>
                                        <p:tav tm="100000">
                                          <p:val>
                                            <p:strVal val="#ppt_x"/>
                                          </p:val>
                                        </p:tav>
                                      </p:tavLst>
                                    </p:anim>
                                    <p:anim calcmode="lin" valueType="num">
                                      <p:cBhvr additive="base">
                                        <p:cTn id="26"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56"/>
                                        </p:tgtEl>
                                        <p:attrNameLst>
                                          <p:attrName>style.visibility</p:attrName>
                                        </p:attrNameLst>
                                      </p:cBhvr>
                                      <p:to>
                                        <p:strVal val="visible"/>
                                      </p:to>
                                    </p:set>
                                    <p:anim calcmode="lin" valueType="num">
                                      <p:cBhvr additive="base">
                                        <p:cTn id="31" dur="500" fill="hold"/>
                                        <p:tgtEl>
                                          <p:spTgt spid="56"/>
                                        </p:tgtEl>
                                        <p:attrNameLst>
                                          <p:attrName>ppt_x</p:attrName>
                                        </p:attrNameLst>
                                      </p:cBhvr>
                                      <p:tavLst>
                                        <p:tav tm="0">
                                          <p:val>
                                            <p:strVal val="0-#ppt_w/2"/>
                                          </p:val>
                                        </p:tav>
                                        <p:tav tm="100000">
                                          <p:val>
                                            <p:strVal val="#ppt_x"/>
                                          </p:val>
                                        </p:tav>
                                      </p:tavLst>
                                    </p:anim>
                                    <p:anim calcmode="lin" valueType="num">
                                      <p:cBhvr additive="base">
                                        <p:cTn id="32" dur="500" fill="hold"/>
                                        <p:tgtEl>
                                          <p:spTgt spid="56"/>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fill="hold"/>
                                        <p:tgtEl>
                                          <p:spTgt spid="25"/>
                                        </p:tgtEl>
                                        <p:attrNameLst>
                                          <p:attrName>ppt_x</p:attrName>
                                        </p:attrNameLst>
                                      </p:cBhvr>
                                      <p:tavLst>
                                        <p:tav tm="0">
                                          <p:val>
                                            <p:strVal val="0-#ppt_w/2"/>
                                          </p:val>
                                        </p:tav>
                                        <p:tav tm="100000">
                                          <p:val>
                                            <p:strVal val="#ppt_x"/>
                                          </p:val>
                                        </p:tav>
                                      </p:tavLst>
                                    </p:anim>
                                    <p:anim calcmode="lin" valueType="num">
                                      <p:cBhvr additive="base">
                                        <p:cTn id="3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fill="hold"/>
                                        <p:tgtEl>
                                          <p:spTgt spid="4"/>
                                        </p:tgtEl>
                                        <p:attrNameLst>
                                          <p:attrName>ppt_x</p:attrName>
                                        </p:attrNameLst>
                                      </p:cBhvr>
                                      <p:tavLst>
                                        <p:tav tm="0">
                                          <p:val>
                                            <p:strVal val="0-#ppt_w/2"/>
                                          </p:val>
                                        </p:tav>
                                        <p:tav tm="100000">
                                          <p:val>
                                            <p:strVal val="#ppt_x"/>
                                          </p:val>
                                        </p:tav>
                                      </p:tavLst>
                                    </p:anim>
                                    <p:anim calcmode="lin" valueType="num">
                                      <p:cBhvr additive="base">
                                        <p:cTn id="4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additive="base">
                                        <p:cTn id="49" dur="500" fill="hold"/>
                                        <p:tgtEl>
                                          <p:spTgt spid="26"/>
                                        </p:tgtEl>
                                        <p:attrNameLst>
                                          <p:attrName>ppt_x</p:attrName>
                                        </p:attrNameLst>
                                      </p:cBhvr>
                                      <p:tavLst>
                                        <p:tav tm="0">
                                          <p:val>
                                            <p:strVal val="0-#ppt_w/2"/>
                                          </p:val>
                                        </p:tav>
                                        <p:tav tm="100000">
                                          <p:val>
                                            <p:strVal val="#ppt_x"/>
                                          </p:val>
                                        </p:tav>
                                      </p:tavLst>
                                    </p:anim>
                                    <p:anim calcmode="lin" valueType="num">
                                      <p:cBhvr additive="base">
                                        <p:cTn id="50"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nodeType="clickEffect">
                                  <p:stCondLst>
                                    <p:cond delay="0"/>
                                  </p:stCondLst>
                                  <p:childTnLst>
                                    <p:set>
                                      <p:cBhvr>
                                        <p:cTn id="54" dur="1" fill="hold">
                                          <p:stCondLst>
                                            <p:cond delay="0"/>
                                          </p:stCondLst>
                                        </p:cTn>
                                        <p:tgtEl>
                                          <p:spTgt spid="59"/>
                                        </p:tgtEl>
                                        <p:attrNameLst>
                                          <p:attrName>style.visibility</p:attrName>
                                        </p:attrNameLst>
                                      </p:cBhvr>
                                      <p:to>
                                        <p:strVal val="visible"/>
                                      </p:to>
                                    </p:set>
                                    <p:anim calcmode="lin" valueType="num">
                                      <p:cBhvr additive="base">
                                        <p:cTn id="55" dur="500" fill="hold"/>
                                        <p:tgtEl>
                                          <p:spTgt spid="59"/>
                                        </p:tgtEl>
                                        <p:attrNameLst>
                                          <p:attrName>ppt_x</p:attrName>
                                        </p:attrNameLst>
                                      </p:cBhvr>
                                      <p:tavLst>
                                        <p:tav tm="0">
                                          <p:val>
                                            <p:strVal val="0-#ppt_w/2"/>
                                          </p:val>
                                        </p:tav>
                                        <p:tav tm="100000">
                                          <p:val>
                                            <p:strVal val="#ppt_x"/>
                                          </p:val>
                                        </p:tav>
                                      </p:tavLst>
                                    </p:anim>
                                    <p:anim calcmode="lin" valueType="num">
                                      <p:cBhvr additive="base">
                                        <p:cTn id="56" dur="500" fill="hold"/>
                                        <p:tgtEl>
                                          <p:spTgt spid="59"/>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7"/>
                                        </p:tgtEl>
                                        <p:attrNameLst>
                                          <p:attrName>style.visibility</p:attrName>
                                        </p:attrNameLst>
                                      </p:cBhvr>
                                      <p:to>
                                        <p:strVal val="visible"/>
                                      </p:to>
                                    </p:set>
                                    <p:anim calcmode="lin" valueType="num">
                                      <p:cBhvr additive="base">
                                        <p:cTn id="61" dur="500" fill="hold"/>
                                        <p:tgtEl>
                                          <p:spTgt spid="7"/>
                                        </p:tgtEl>
                                        <p:attrNameLst>
                                          <p:attrName>ppt_x</p:attrName>
                                        </p:attrNameLst>
                                      </p:cBhvr>
                                      <p:tavLst>
                                        <p:tav tm="0">
                                          <p:val>
                                            <p:strVal val="#ppt_x"/>
                                          </p:val>
                                        </p:tav>
                                        <p:tav tm="100000">
                                          <p:val>
                                            <p:strVal val="#ppt_x"/>
                                          </p:val>
                                        </p:tav>
                                      </p:tavLst>
                                    </p:anim>
                                    <p:anim calcmode="lin" valueType="num">
                                      <p:cBhvr additive="base">
                                        <p:cTn id="6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fade">
                                      <p:cBhvr>
                                        <p:cTn id="67" dur="500"/>
                                        <p:tgtEl>
                                          <p:spTgt spid="10"/>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500"/>
                                        <p:tgtEl>
                                          <p:spTgt spid="32"/>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33"/>
                                        </p:tgtEl>
                                        <p:attrNameLst>
                                          <p:attrName>style.visibility</p:attrName>
                                        </p:attrNameLst>
                                      </p:cBhvr>
                                      <p:to>
                                        <p:strVal val="visible"/>
                                      </p:to>
                                    </p:set>
                                    <p:animEffect transition="in" filter="fade">
                                      <p:cBhvr>
                                        <p:cTn id="77" dur="500"/>
                                        <p:tgtEl>
                                          <p:spTgt spid="33"/>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31"/>
                                        </p:tgtEl>
                                        <p:attrNameLst>
                                          <p:attrName>style.visibility</p:attrName>
                                        </p:attrNameLst>
                                      </p:cBhvr>
                                      <p:to>
                                        <p:strVal val="visible"/>
                                      </p:to>
                                    </p:set>
                                    <p:animEffect transition="in" filter="fade">
                                      <p:cBhvr>
                                        <p:cTn id="8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10" grpId="0" animBg="1"/>
      <p:bldP spid="31" grpId="0" animBg="1"/>
      <p:bldP spid="32" grpId="0" animBg="1"/>
      <p:bldP spid="3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2"/>
          <p:cNvSpPr/>
          <p:nvPr/>
        </p:nvSpPr>
        <p:spPr>
          <a:xfrm>
            <a:off x="4644009" y="1739217"/>
            <a:ext cx="255676" cy="255676"/>
          </a:xfrm>
          <a:prstGeom prst="rect">
            <a:avLst/>
          </a:prstGeom>
          <a:solidFill>
            <a:srgbClr val="CD0A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21" name="Rectangle 2"/>
          <p:cNvSpPr/>
          <p:nvPr/>
        </p:nvSpPr>
        <p:spPr>
          <a:xfrm>
            <a:off x="4644008" y="1971419"/>
            <a:ext cx="3600000" cy="36000"/>
          </a:xfrm>
          <a:prstGeom prst="rect">
            <a:avLst/>
          </a:prstGeom>
          <a:solidFill>
            <a:srgbClr val="A0A0A0"/>
          </a:solidFill>
          <a:ln w="6350" cmpd="sng">
            <a:solidFill>
              <a:srgbClr val="A0A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
          <p:cNvSpPr/>
          <p:nvPr/>
        </p:nvSpPr>
        <p:spPr>
          <a:xfrm>
            <a:off x="4644009" y="2187444"/>
            <a:ext cx="255676" cy="255676"/>
          </a:xfrm>
          <a:prstGeom prst="rect">
            <a:avLst/>
          </a:prstGeom>
          <a:solidFill>
            <a:srgbClr val="CD0A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25" name="Rectangle 2"/>
          <p:cNvSpPr/>
          <p:nvPr/>
        </p:nvSpPr>
        <p:spPr>
          <a:xfrm>
            <a:off x="4644008" y="2419645"/>
            <a:ext cx="3600000" cy="36000"/>
          </a:xfrm>
          <a:prstGeom prst="rect">
            <a:avLst/>
          </a:prstGeom>
          <a:solidFill>
            <a:srgbClr val="A0A0A0"/>
          </a:solidFill>
          <a:ln w="6350" cmpd="sng">
            <a:solidFill>
              <a:srgbClr val="A0A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
          <p:cNvSpPr/>
          <p:nvPr/>
        </p:nvSpPr>
        <p:spPr>
          <a:xfrm>
            <a:off x="4644009" y="2619492"/>
            <a:ext cx="255676" cy="255676"/>
          </a:xfrm>
          <a:prstGeom prst="rect">
            <a:avLst/>
          </a:prstGeom>
          <a:solidFill>
            <a:srgbClr val="CD0A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29" name="Rectangle 2"/>
          <p:cNvSpPr/>
          <p:nvPr/>
        </p:nvSpPr>
        <p:spPr>
          <a:xfrm>
            <a:off x="4644008" y="2851693"/>
            <a:ext cx="3600000" cy="36000"/>
          </a:xfrm>
          <a:prstGeom prst="rect">
            <a:avLst/>
          </a:prstGeom>
          <a:solidFill>
            <a:srgbClr val="E60012"/>
          </a:solidFill>
          <a:ln w="6350" cmpd="sng">
            <a:solidFill>
              <a:srgbClr val="E700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
          <p:cNvSpPr/>
          <p:nvPr/>
        </p:nvSpPr>
        <p:spPr>
          <a:xfrm>
            <a:off x="4644009" y="3067718"/>
            <a:ext cx="255676" cy="255676"/>
          </a:xfrm>
          <a:prstGeom prst="rect">
            <a:avLst/>
          </a:prstGeom>
          <a:solidFill>
            <a:srgbClr val="CD0A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33" name="Rectangle 2"/>
          <p:cNvSpPr/>
          <p:nvPr/>
        </p:nvSpPr>
        <p:spPr>
          <a:xfrm>
            <a:off x="4644008" y="3299919"/>
            <a:ext cx="3600000" cy="36000"/>
          </a:xfrm>
          <a:prstGeom prst="rect">
            <a:avLst/>
          </a:prstGeom>
          <a:solidFill>
            <a:srgbClr val="A0A0A0"/>
          </a:solidFill>
          <a:ln w="6350" cmpd="sng">
            <a:solidFill>
              <a:srgbClr val="A0A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62"/>
          <p:cNvSpPr>
            <a:spLocks noChangeArrowheads="1"/>
          </p:cNvSpPr>
          <p:nvPr/>
        </p:nvSpPr>
        <p:spPr bwMode="auto">
          <a:xfrm>
            <a:off x="4988935" y="1786753"/>
            <a:ext cx="1077218"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spAutoFit/>
          </a:bodyPr>
          <a:lstStyle/>
          <a:p>
            <a:pPr algn="dist" eaLnBrk="0" hangingPunct="0"/>
            <a:r>
              <a:rPr lang="zh-CN" altLang="en-US" sz="1200" kern="1000" dirty="0">
                <a:solidFill>
                  <a:srgbClr val="C3C3C3"/>
                </a:solidFill>
                <a:latin typeface="微软雅黑" panose="020B0503020204020204" pitchFamily="34" charset="-122"/>
                <a:ea typeface="微软雅黑" panose="020B0503020204020204" pitchFamily="34" charset="-122"/>
              </a:rPr>
              <a:t>行业趋势及需求</a:t>
            </a:r>
            <a:endParaRPr lang="zh-CN" altLang="zh-CN" sz="1200" kern="1000" dirty="0">
              <a:solidFill>
                <a:srgbClr val="C3C3C3"/>
              </a:solidFill>
              <a:latin typeface="微软雅黑" panose="020B0503020204020204" pitchFamily="34" charset="-122"/>
              <a:ea typeface="微软雅黑" panose="020B0503020204020204" pitchFamily="34" charset="-122"/>
            </a:endParaRPr>
          </a:p>
        </p:txBody>
      </p:sp>
      <p:sp>
        <p:nvSpPr>
          <p:cNvPr id="28" name="Rectangle 62"/>
          <p:cNvSpPr>
            <a:spLocks noChangeArrowheads="1"/>
          </p:cNvSpPr>
          <p:nvPr/>
        </p:nvSpPr>
        <p:spPr bwMode="auto">
          <a:xfrm>
            <a:off x="4988935" y="2654184"/>
            <a:ext cx="2154436"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spAutoFit/>
          </a:bodyPr>
          <a:lstStyle/>
          <a:p>
            <a:pPr algn="dist" eaLnBrk="0" hangingPunct="0"/>
            <a:r>
              <a:rPr lang="zh-CN" altLang="en-US" sz="1200" kern="1000" dirty="0">
                <a:latin typeface="微软雅黑" panose="020B0503020204020204" pitchFamily="34" charset="-122"/>
                <a:ea typeface="微软雅黑" panose="020B0503020204020204" pitchFamily="34" charset="-122"/>
              </a:rPr>
              <a:t>新华三医疗无线物联网方案价值</a:t>
            </a:r>
            <a:endParaRPr lang="zh-CN" altLang="zh-CN" sz="1200" kern="1000" dirty="0">
              <a:latin typeface="微软雅黑" panose="020B0503020204020204" pitchFamily="34" charset="-122"/>
              <a:ea typeface="微软雅黑" panose="020B0503020204020204" pitchFamily="34" charset="-122"/>
            </a:endParaRPr>
          </a:p>
        </p:txBody>
      </p:sp>
      <p:sp>
        <p:nvSpPr>
          <p:cNvPr id="32" name="Rectangle 62"/>
          <p:cNvSpPr>
            <a:spLocks noChangeArrowheads="1"/>
          </p:cNvSpPr>
          <p:nvPr/>
        </p:nvSpPr>
        <p:spPr bwMode="auto">
          <a:xfrm>
            <a:off x="4979783" y="3091984"/>
            <a:ext cx="615553"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lang="zh-CN" altLang="en-US" sz="1200" kern="1000" dirty="0">
                <a:solidFill>
                  <a:srgbClr val="CACACA"/>
                </a:solidFill>
                <a:latin typeface="微软雅黑" panose="020B0503020204020204" pitchFamily="34" charset="-122"/>
                <a:ea typeface="微软雅黑" panose="020B0503020204020204" pitchFamily="34" charset="-122"/>
              </a:rPr>
              <a:t>成功案例</a:t>
            </a:r>
            <a:endParaRPr lang="zh-CN" altLang="zh-CN" sz="1200" kern="1000" dirty="0">
              <a:solidFill>
                <a:srgbClr val="CACACA"/>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4588178" y="1707654"/>
            <a:ext cx="383438" cy="307777"/>
          </a:xfrm>
          <a:prstGeom prst="rect">
            <a:avLst/>
          </a:prstGeom>
          <a:solidFill>
            <a:srgbClr val="A0A0A0"/>
          </a:solidFill>
        </p:spPr>
        <p:txBody>
          <a:bodyPr wrap="none" rtlCol="0">
            <a:spAutoFit/>
          </a:bodyPr>
          <a:lstStyle>
            <a:defPPr>
              <a:defRPr lang="zh-CN"/>
            </a:defPPr>
            <a:lvl1pPr>
              <a:defRPr kumimoji="1" sz="1400">
                <a:solidFill>
                  <a:schemeClr val="bg1"/>
                </a:solidFill>
                <a:latin typeface="Microsoft Sans Serif" panose="020B0604020202020204"/>
                <a:ea typeface="huxiaobo-gdh"/>
                <a:cs typeface="Microsoft Sans Serif" panose="020B0604020202020204"/>
              </a:defRPr>
            </a:lvl1pPr>
          </a:lstStyle>
          <a:p>
            <a:r>
              <a:rPr lang="en-US" altLang="zh-CN" dirty="0"/>
              <a:t>01</a:t>
            </a:r>
            <a:endParaRPr lang="zh-CN" altLang="en-US" dirty="0"/>
          </a:p>
        </p:txBody>
      </p:sp>
      <p:sp>
        <p:nvSpPr>
          <p:cNvPr id="35" name="文本框 34"/>
          <p:cNvSpPr txBox="1"/>
          <p:nvPr/>
        </p:nvSpPr>
        <p:spPr>
          <a:xfrm>
            <a:off x="4588178" y="2155881"/>
            <a:ext cx="383438" cy="307777"/>
          </a:xfrm>
          <a:prstGeom prst="rect">
            <a:avLst/>
          </a:prstGeom>
          <a:solidFill>
            <a:srgbClr val="A0A0A0"/>
          </a:solidFill>
        </p:spPr>
        <p:txBody>
          <a:bodyPr wrap="none" rtlCol="0">
            <a:spAutoFit/>
          </a:bodyPr>
          <a:lstStyle>
            <a:defPPr>
              <a:defRPr lang="zh-CN"/>
            </a:defPPr>
            <a:lvl1pPr>
              <a:defRPr kumimoji="1" sz="1400">
                <a:solidFill>
                  <a:schemeClr val="bg1"/>
                </a:solidFill>
                <a:latin typeface="Microsoft Sans Serif" panose="020B0604020202020204"/>
                <a:ea typeface="huxiaobo-gdh"/>
                <a:cs typeface="Microsoft Sans Serif" panose="020B0604020202020204"/>
              </a:defRPr>
            </a:lvl1pPr>
          </a:lstStyle>
          <a:p>
            <a:r>
              <a:rPr lang="en-US" altLang="zh-CN" dirty="0"/>
              <a:t>02</a:t>
            </a:r>
            <a:endParaRPr lang="zh-CN" altLang="en-US" dirty="0"/>
          </a:p>
        </p:txBody>
      </p:sp>
      <p:sp>
        <p:nvSpPr>
          <p:cNvPr id="36" name="文本框 35"/>
          <p:cNvSpPr txBox="1"/>
          <p:nvPr/>
        </p:nvSpPr>
        <p:spPr>
          <a:xfrm>
            <a:off x="4588178" y="2587929"/>
            <a:ext cx="383438" cy="307777"/>
          </a:xfrm>
          <a:prstGeom prst="rect">
            <a:avLst/>
          </a:prstGeom>
          <a:solidFill>
            <a:srgbClr val="E60012"/>
          </a:solidFill>
        </p:spPr>
        <p:txBody>
          <a:bodyPr wrap="none" rtlCol="0">
            <a:spAutoFit/>
          </a:bodyPr>
          <a:lstStyle>
            <a:defPPr>
              <a:defRPr lang="zh-CN"/>
            </a:defPPr>
            <a:lvl1pPr>
              <a:defRPr kumimoji="1" sz="1400">
                <a:solidFill>
                  <a:schemeClr val="bg1"/>
                </a:solidFill>
                <a:latin typeface="Microsoft Sans Serif" panose="020B0604020202020204"/>
                <a:ea typeface="huxiaobo-gdh"/>
                <a:cs typeface="Microsoft Sans Serif" panose="020B0604020202020204"/>
              </a:defRPr>
            </a:lvl1pPr>
          </a:lstStyle>
          <a:p>
            <a:r>
              <a:rPr lang="en-US" altLang="zh-CN" dirty="0"/>
              <a:t>03</a:t>
            </a:r>
            <a:endParaRPr lang="zh-CN" altLang="en-US" dirty="0"/>
          </a:p>
        </p:txBody>
      </p:sp>
      <p:sp>
        <p:nvSpPr>
          <p:cNvPr id="37" name="文本框 36"/>
          <p:cNvSpPr txBox="1"/>
          <p:nvPr/>
        </p:nvSpPr>
        <p:spPr>
          <a:xfrm>
            <a:off x="4588178" y="3036154"/>
            <a:ext cx="383438" cy="307777"/>
          </a:xfrm>
          <a:prstGeom prst="rect">
            <a:avLst/>
          </a:prstGeom>
          <a:solidFill>
            <a:srgbClr val="A0A0A0"/>
          </a:solidFill>
        </p:spPr>
        <p:txBody>
          <a:bodyPr wrap="none" rtlCol="0">
            <a:spAutoFit/>
          </a:bodyPr>
          <a:lstStyle>
            <a:defPPr>
              <a:defRPr lang="zh-CN"/>
            </a:defPPr>
            <a:lvl1pPr>
              <a:defRPr kumimoji="1" sz="1400">
                <a:solidFill>
                  <a:schemeClr val="bg1"/>
                </a:solidFill>
                <a:latin typeface="Microsoft Sans Serif" panose="020B0604020202020204"/>
                <a:ea typeface="huxiaobo-gdh"/>
                <a:cs typeface="Microsoft Sans Serif" panose="020B0604020202020204"/>
              </a:defRPr>
            </a:lvl1pPr>
          </a:lstStyle>
          <a:p>
            <a:r>
              <a:rPr lang="en-US" altLang="zh-CN" dirty="0"/>
              <a:t>04</a:t>
            </a:r>
            <a:endParaRPr lang="zh-CN" altLang="en-US" dirty="0"/>
          </a:p>
        </p:txBody>
      </p:sp>
      <p:pic>
        <p:nvPicPr>
          <p:cNvPr id="19" name="图片 18">
            <a:extLst>
              <a:ext uri="{FF2B5EF4-FFF2-40B4-BE49-F238E27FC236}">
                <a16:creationId xmlns:a16="http://schemas.microsoft.com/office/drawing/2014/main" xmlns="" id="{B3A2B809-0E23-49C6-AAFF-0692A732FFCA}"/>
              </a:ext>
            </a:extLst>
          </p:cNvPr>
          <p:cNvPicPr>
            <a:picLocks noChangeAspect="1"/>
          </p:cNvPicPr>
          <p:nvPr/>
        </p:nvPicPr>
        <p:blipFill>
          <a:blip r:embed="rId3"/>
          <a:stretch>
            <a:fillRect/>
          </a:stretch>
        </p:blipFill>
        <p:spPr>
          <a:xfrm>
            <a:off x="395536" y="1347615"/>
            <a:ext cx="3459846" cy="2116702"/>
          </a:xfrm>
          <a:prstGeom prst="rect">
            <a:avLst/>
          </a:prstGeom>
        </p:spPr>
      </p:pic>
      <p:sp>
        <p:nvSpPr>
          <p:cNvPr id="23" name="Rectangle 62"/>
          <p:cNvSpPr>
            <a:spLocks noChangeArrowheads="1"/>
          </p:cNvSpPr>
          <p:nvPr/>
        </p:nvSpPr>
        <p:spPr bwMode="auto">
          <a:xfrm>
            <a:off x="4988935" y="2225166"/>
            <a:ext cx="2154436"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spAutoFit/>
          </a:bodyPr>
          <a:lstStyle/>
          <a:p>
            <a:pPr algn="dist" eaLnBrk="0" hangingPunct="0"/>
            <a:r>
              <a:rPr lang="zh-CN" altLang="en-US" sz="1200" kern="1000" dirty="0">
                <a:solidFill>
                  <a:srgbClr val="C3C3C3"/>
                </a:solidFill>
                <a:latin typeface="微软雅黑" panose="020B0503020204020204" pitchFamily="34" charset="-122"/>
                <a:ea typeface="微软雅黑" panose="020B0503020204020204" pitchFamily="34" charset="-122"/>
              </a:rPr>
              <a:t>新华三医疗无线物联网解决方案</a:t>
            </a:r>
            <a:endParaRPr lang="zh-CN" altLang="zh-CN" sz="1200" kern="1000" dirty="0">
              <a:solidFill>
                <a:srgbClr val="C3C3C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24684504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18"/>
          <p:cNvSpPr txBox="1">
            <a:spLocks noChangeArrowheads="1"/>
          </p:cNvSpPr>
          <p:nvPr/>
        </p:nvSpPr>
        <p:spPr bwMode="gray">
          <a:xfrm>
            <a:off x="3610824" y="168662"/>
            <a:ext cx="3384376" cy="477054"/>
          </a:xfrm>
          <a:prstGeom prst="rect">
            <a:avLst/>
          </a:prstGeom>
          <a:noFill/>
          <a:ln w="9525">
            <a:noFill/>
            <a:miter lim="800000"/>
          </a:ln>
          <a:extLst/>
        </p:spPr>
        <p:txBody>
          <a:bodyPr vert="horz" wrap="square" lIns="91440" tIns="45720" rIns="91440" bIns="45720" numCol="1" anchor="ctr" anchorCtr="0" compatLnSpc="1">
            <a:noAutofit/>
          </a:bodyPr>
          <a:lstStyle>
            <a:defPPr>
              <a:defRPr lang="zh-CN"/>
            </a:defPPr>
            <a:lvl1pPr eaLnBrk="1" hangingPunct="1">
              <a:defRPr sz="2400" b="1">
                <a:solidFill>
                  <a:srgbClr val="000000"/>
                </a:solidFill>
                <a:ea typeface="微软雅黑" panose="020B0503020204020204" pitchFamily="34" charset="-122"/>
                <a:cs typeface="HP Simplified" pitchFamily="34" charset="0"/>
              </a:defRPr>
            </a:lvl1pPr>
            <a:lvl2pPr eaLnBrk="1" hangingPunct="1">
              <a:defRPr sz="3200" b="1">
                <a:solidFill>
                  <a:srgbClr val="CC0000"/>
                </a:solidFill>
                <a:ea typeface="华文细黑" panose="02010600040101010101" pitchFamily="2" charset="-122"/>
              </a:defRPr>
            </a:lvl2pPr>
            <a:lvl3pPr eaLnBrk="1" hangingPunct="1">
              <a:defRPr sz="3200" b="1">
                <a:solidFill>
                  <a:srgbClr val="CC0000"/>
                </a:solidFill>
                <a:ea typeface="华文细黑" panose="02010600040101010101" pitchFamily="2" charset="-122"/>
              </a:defRPr>
            </a:lvl3pPr>
            <a:lvl4pPr eaLnBrk="1" hangingPunct="1">
              <a:defRPr sz="3200" b="1">
                <a:solidFill>
                  <a:srgbClr val="CC0000"/>
                </a:solidFill>
                <a:ea typeface="华文细黑" panose="02010600040101010101" pitchFamily="2" charset="-122"/>
              </a:defRPr>
            </a:lvl4pPr>
            <a:lvl5pPr eaLnBrk="1" hangingPunct="1">
              <a:defRPr sz="3200" b="1">
                <a:solidFill>
                  <a:srgbClr val="CC0000"/>
                </a:solidFill>
                <a:ea typeface="华文细黑" panose="02010600040101010101" pitchFamily="2" charset="-122"/>
              </a:defRPr>
            </a:lvl5pPr>
            <a:lvl6pPr marL="457200" fontAlgn="base">
              <a:spcBef>
                <a:spcPct val="0"/>
              </a:spcBef>
              <a:spcAft>
                <a:spcPct val="0"/>
              </a:spcAft>
              <a:defRPr sz="3200" b="1">
                <a:solidFill>
                  <a:srgbClr val="CC0000"/>
                </a:solidFill>
                <a:ea typeface="华文细黑" panose="02010600040101010101" pitchFamily="2" charset="-122"/>
              </a:defRPr>
            </a:lvl6pPr>
            <a:lvl7pPr marL="914400" fontAlgn="base">
              <a:spcBef>
                <a:spcPct val="0"/>
              </a:spcBef>
              <a:spcAft>
                <a:spcPct val="0"/>
              </a:spcAft>
              <a:defRPr sz="3200" b="1">
                <a:solidFill>
                  <a:srgbClr val="CC0000"/>
                </a:solidFill>
                <a:ea typeface="华文细黑" panose="02010600040101010101" pitchFamily="2" charset="-122"/>
              </a:defRPr>
            </a:lvl7pPr>
            <a:lvl8pPr marL="1371600" fontAlgn="base">
              <a:spcBef>
                <a:spcPct val="0"/>
              </a:spcBef>
              <a:spcAft>
                <a:spcPct val="0"/>
              </a:spcAft>
              <a:defRPr sz="3200" b="1">
                <a:solidFill>
                  <a:srgbClr val="CC0000"/>
                </a:solidFill>
                <a:ea typeface="华文细黑" panose="02010600040101010101" pitchFamily="2" charset="-122"/>
              </a:defRPr>
            </a:lvl8pPr>
            <a:lvl9pPr marL="1828800" fontAlgn="base">
              <a:spcBef>
                <a:spcPct val="0"/>
              </a:spcBef>
              <a:spcAft>
                <a:spcPct val="0"/>
              </a:spcAft>
              <a:defRPr sz="3200" b="1">
                <a:solidFill>
                  <a:srgbClr val="CC0000"/>
                </a:solidFill>
                <a:ea typeface="华文细黑" panose="02010600040101010101" pitchFamily="2" charset="-122"/>
              </a:defRPr>
            </a:lvl9pPr>
          </a:lstStyle>
          <a:p>
            <a:r>
              <a:rPr lang="zh-CN" altLang="en-US" dirty="0"/>
              <a:t>整体方案价值</a:t>
            </a:r>
          </a:p>
        </p:txBody>
      </p:sp>
      <p:cxnSp>
        <p:nvCxnSpPr>
          <p:cNvPr id="8" name="直接连接符​​ 14"/>
          <p:cNvCxnSpPr/>
          <p:nvPr/>
        </p:nvCxnSpPr>
        <p:spPr>
          <a:xfrm>
            <a:off x="2441098" y="724122"/>
            <a:ext cx="4261807" cy="0"/>
          </a:xfrm>
          <a:prstGeom prst="line">
            <a:avLst/>
          </a:prstGeom>
          <a:ln w="9525">
            <a:solidFill>
              <a:srgbClr val="939590"/>
            </a:solidFill>
            <a:prstDash val="solid"/>
          </a:ln>
        </p:spPr>
        <p:style>
          <a:lnRef idx="1">
            <a:schemeClr val="accent1"/>
          </a:lnRef>
          <a:fillRef idx="0">
            <a:schemeClr val="accent1"/>
          </a:fillRef>
          <a:effectRef idx="0">
            <a:schemeClr val="accent1"/>
          </a:effectRef>
          <a:fontRef idx="minor">
            <a:schemeClr val="tx1"/>
          </a:fontRef>
        </p:style>
      </p:cxnSp>
      <p:sp>
        <p:nvSpPr>
          <p:cNvPr id="29" name="文本框 34"/>
          <p:cNvSpPr txBox="1"/>
          <p:nvPr/>
        </p:nvSpPr>
        <p:spPr>
          <a:xfrm>
            <a:off x="6823798" y="878697"/>
            <a:ext cx="2290835" cy="1038746"/>
          </a:xfrm>
          <a:prstGeom prst="rect">
            <a:avLst/>
          </a:prstGeom>
          <a:noFill/>
        </p:spPr>
        <p:txBody>
          <a:bodyPr wrap="square" lIns="68580" tIns="34290" rIns="68580" bIns="34290" rtlCol="0">
            <a:spAutoFit/>
          </a:bodyPr>
          <a:lstStyle/>
          <a:p>
            <a:pPr>
              <a:lnSpc>
                <a:spcPct val="200000"/>
              </a:lnSpc>
            </a:pPr>
            <a:r>
              <a:rPr lang="zh-CN" altLang="en-US" sz="1050" dirty="0">
                <a:solidFill>
                  <a:srgbClr val="545454"/>
                </a:solidFill>
                <a:latin typeface="微软雅黑" panose="020B0503020204020204" pitchFamily="34" charset="-122"/>
                <a:ea typeface="微软雅黑" panose="020B0503020204020204" pitchFamily="34" charset="-122"/>
              </a:rPr>
              <a:t>仅支持移动查房、移动护理</a:t>
            </a:r>
          </a:p>
          <a:p>
            <a:pPr>
              <a:lnSpc>
                <a:spcPct val="200000"/>
              </a:lnSpc>
            </a:pPr>
            <a:r>
              <a:rPr lang="zh-CN" altLang="en-US" sz="1050" dirty="0">
                <a:solidFill>
                  <a:srgbClr val="545454"/>
                </a:solidFill>
                <a:latin typeface="微软雅黑" panose="020B0503020204020204" pitchFamily="34" charset="-122"/>
                <a:ea typeface="微软雅黑" panose="020B0503020204020204" pitchFamily="34" charset="-122"/>
              </a:rPr>
              <a:t>不支持各种物联网应用</a:t>
            </a:r>
          </a:p>
          <a:p>
            <a:pPr>
              <a:lnSpc>
                <a:spcPct val="200000"/>
              </a:lnSpc>
            </a:pPr>
            <a:r>
              <a:rPr lang="zh-CN" altLang="en-US" sz="1050" dirty="0">
                <a:solidFill>
                  <a:srgbClr val="545454"/>
                </a:solidFill>
                <a:latin typeface="微软雅黑" panose="020B0503020204020204" pitchFamily="34" charset="-122"/>
                <a:ea typeface="微软雅黑" panose="020B0503020204020204" pitchFamily="34" charset="-122"/>
              </a:rPr>
              <a:t>未来需不断在网络建设投入费用</a:t>
            </a:r>
          </a:p>
        </p:txBody>
      </p:sp>
      <p:sp>
        <p:nvSpPr>
          <p:cNvPr id="30" name="文本框 36"/>
          <p:cNvSpPr txBox="1"/>
          <p:nvPr/>
        </p:nvSpPr>
        <p:spPr>
          <a:xfrm>
            <a:off x="6833797" y="2318101"/>
            <a:ext cx="2327228" cy="1546577"/>
          </a:xfrm>
          <a:prstGeom prst="rect">
            <a:avLst/>
          </a:prstGeom>
          <a:noFill/>
        </p:spPr>
        <p:txBody>
          <a:bodyPr wrap="square" lIns="68580" tIns="34290" rIns="68580" bIns="34290" rtlCol="0">
            <a:spAutoFit/>
          </a:bodyPr>
          <a:lstStyle/>
          <a:p>
            <a:pPr>
              <a:lnSpc>
                <a:spcPct val="200000"/>
              </a:lnSpc>
            </a:pPr>
            <a:r>
              <a:rPr lang="zh-CN" altLang="en-US" sz="1200" dirty="0">
                <a:solidFill>
                  <a:srgbClr val="FF0000"/>
                </a:solidFill>
                <a:latin typeface="微软雅黑" panose="020B0503020204020204" pitchFamily="34" charset="-122"/>
                <a:ea typeface="微软雅黑" panose="020B0503020204020204" pitchFamily="34" charset="-122"/>
              </a:rPr>
              <a:t>一套设备生成四张网络</a:t>
            </a:r>
          </a:p>
          <a:p>
            <a:pPr>
              <a:lnSpc>
                <a:spcPct val="200000"/>
              </a:lnSpc>
            </a:pPr>
            <a:r>
              <a:rPr lang="zh-CN" altLang="en-US" sz="1200" dirty="0">
                <a:solidFill>
                  <a:srgbClr val="FF0000"/>
                </a:solidFill>
                <a:latin typeface="微软雅黑" panose="020B0503020204020204" pitchFamily="34" charset="-122"/>
                <a:ea typeface="微软雅黑" panose="020B0503020204020204" pitchFamily="34" charset="-122"/>
              </a:rPr>
              <a:t>满足移动查房零漫游核心需求</a:t>
            </a:r>
          </a:p>
          <a:p>
            <a:pPr>
              <a:lnSpc>
                <a:spcPct val="200000"/>
              </a:lnSpc>
            </a:pPr>
            <a:r>
              <a:rPr lang="zh-CN" altLang="en-US" sz="1200" dirty="0">
                <a:solidFill>
                  <a:srgbClr val="FF0000"/>
                </a:solidFill>
                <a:latin typeface="微软雅黑" panose="020B0503020204020204" pitchFamily="34" charset="-122"/>
                <a:ea typeface="微软雅黑" panose="020B0503020204020204" pitchFamily="34" charset="-122"/>
              </a:rPr>
              <a:t>支持各项物联网应用</a:t>
            </a:r>
          </a:p>
          <a:p>
            <a:pPr>
              <a:lnSpc>
                <a:spcPct val="200000"/>
              </a:lnSpc>
            </a:pPr>
            <a:r>
              <a:rPr lang="zh-CN" altLang="en-US" sz="1200" dirty="0">
                <a:solidFill>
                  <a:srgbClr val="FF0000"/>
                </a:solidFill>
                <a:latin typeface="微软雅黑" panose="020B0503020204020204" pitchFamily="34" charset="-122"/>
                <a:ea typeface="微软雅黑" panose="020B0503020204020204" pitchFamily="34" charset="-122"/>
              </a:rPr>
              <a:t>一次投入、长期受益，节省费用</a:t>
            </a:r>
          </a:p>
        </p:txBody>
      </p:sp>
      <p:sp>
        <p:nvSpPr>
          <p:cNvPr id="31" name="右箭头 30"/>
          <p:cNvSpPr/>
          <p:nvPr/>
        </p:nvSpPr>
        <p:spPr>
          <a:xfrm>
            <a:off x="4670819" y="1611705"/>
            <a:ext cx="740307" cy="221644"/>
          </a:xfrm>
          <a:prstGeom prst="rightArrow">
            <a:avLst/>
          </a:prstGeom>
          <a:gradFill flip="none" rotWithShape="1">
            <a:gsLst>
              <a:gs pos="0">
                <a:schemeClr val="bg1">
                  <a:lumMod val="75000"/>
                </a:schemeClr>
              </a:gs>
              <a:gs pos="50000">
                <a:schemeClr val="bg1">
                  <a:lumMod val="85000"/>
                </a:schemeClr>
              </a:gs>
              <a:gs pos="100000">
                <a:schemeClr val="bg1">
                  <a:lumMod val="8500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1600"/>
              </a:lnSpc>
              <a:defRPr/>
            </a:pPr>
            <a:endParaRPr lang="zh-CN" altLang="en-US" sz="900">
              <a:solidFill>
                <a:srgbClr val="545454"/>
              </a:solidFill>
              <a:latin typeface="微软雅黑" panose="020B0503020204020204" pitchFamily="34" charset="-122"/>
              <a:ea typeface="微软雅黑" panose="020B0503020204020204" pitchFamily="34" charset="-122"/>
            </a:endParaRPr>
          </a:p>
        </p:txBody>
      </p:sp>
      <p:pic>
        <p:nvPicPr>
          <p:cNvPr id="32" name="图片 65"/>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886932" y="1575742"/>
            <a:ext cx="296756" cy="29429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3" name="矩形 42"/>
          <p:cNvSpPr>
            <a:spLocks noChangeArrowheads="1"/>
          </p:cNvSpPr>
          <p:nvPr/>
        </p:nvSpPr>
        <p:spPr bwMode="auto">
          <a:xfrm>
            <a:off x="2080096" y="1271218"/>
            <a:ext cx="1497684" cy="2975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ts val="1600"/>
              </a:lnSpc>
              <a:spcAft>
                <a:spcPts val="400"/>
              </a:spcAft>
            </a:pPr>
            <a:r>
              <a:rPr lang="zh-CN" altLang="en-US" sz="1050" b="1" dirty="0">
                <a:solidFill>
                  <a:schemeClr val="tx1">
                    <a:lumMod val="75000"/>
                    <a:lumOff val="25000"/>
                  </a:schemeClr>
                </a:solidFill>
                <a:latin typeface="微软雅黑" panose="020B0503020204020204" pitchFamily="34" charset="-122"/>
                <a:ea typeface="微软雅黑" panose="020B0503020204020204" pitchFamily="34" charset="-122"/>
              </a:rPr>
              <a:t>传统网络</a:t>
            </a:r>
            <a:endParaRPr lang="en-US" altLang="zh-CN" sz="10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右箭头 33"/>
          <p:cNvSpPr/>
          <p:nvPr/>
        </p:nvSpPr>
        <p:spPr>
          <a:xfrm>
            <a:off x="3134850" y="1324401"/>
            <a:ext cx="659132" cy="221644"/>
          </a:xfrm>
          <a:prstGeom prst="rightArrow">
            <a:avLst/>
          </a:prstGeom>
          <a:gradFill flip="none" rotWithShape="1">
            <a:gsLst>
              <a:gs pos="0">
                <a:schemeClr val="bg1">
                  <a:lumMod val="75000"/>
                </a:schemeClr>
              </a:gs>
              <a:gs pos="50000">
                <a:schemeClr val="bg1">
                  <a:lumMod val="85000"/>
                </a:schemeClr>
              </a:gs>
              <a:gs pos="100000">
                <a:schemeClr val="bg1">
                  <a:lumMod val="8500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1600"/>
              </a:lnSpc>
              <a:defRPr/>
            </a:pPr>
            <a:endParaRPr lang="zh-CN" altLang="en-US" sz="900">
              <a:solidFill>
                <a:srgbClr val="545454"/>
              </a:solidFill>
              <a:latin typeface="微软雅黑" panose="020B0503020204020204" pitchFamily="34" charset="-122"/>
              <a:ea typeface="微软雅黑" panose="020B0503020204020204" pitchFamily="34" charset="-122"/>
            </a:endParaRPr>
          </a:p>
        </p:txBody>
      </p:sp>
      <p:sp>
        <p:nvSpPr>
          <p:cNvPr id="35" name="文本框 93"/>
          <p:cNvSpPr txBox="1">
            <a:spLocks noChangeArrowheads="1"/>
          </p:cNvSpPr>
          <p:nvPr/>
        </p:nvSpPr>
        <p:spPr bwMode="auto">
          <a:xfrm>
            <a:off x="3045247" y="1113840"/>
            <a:ext cx="893473" cy="2975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ts val="1600"/>
              </a:lnSpc>
            </a:pPr>
            <a:r>
              <a:rPr lang="zh-CN" altLang="en-US" sz="1050" dirty="0">
                <a:solidFill>
                  <a:srgbClr val="545454"/>
                </a:solidFill>
                <a:latin typeface="微软雅黑" panose="020B0503020204020204" pitchFamily="34" charset="-122"/>
                <a:ea typeface="微软雅黑" panose="020B0503020204020204" pitchFamily="34" charset="-122"/>
              </a:rPr>
              <a:t>一次投资</a:t>
            </a:r>
          </a:p>
        </p:txBody>
      </p:sp>
      <p:sp>
        <p:nvSpPr>
          <p:cNvPr id="36" name="椭圆 35"/>
          <p:cNvSpPr/>
          <p:nvPr/>
        </p:nvSpPr>
        <p:spPr>
          <a:xfrm>
            <a:off x="3965937" y="1107555"/>
            <a:ext cx="615932" cy="615932"/>
          </a:xfrm>
          <a:prstGeom prst="ellipse">
            <a:avLst/>
          </a:prstGeom>
          <a:noFill/>
          <a:ln w="9525">
            <a:solidFill>
              <a:srgbClr val="E71620"/>
            </a:solidFill>
            <a:prstDash val="lgDash"/>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lnSpc>
                <a:spcPts val="1600"/>
              </a:lnSpc>
              <a:defRPr/>
            </a:pPr>
            <a:r>
              <a:rPr lang="en-US" altLang="zh-CN" sz="900" dirty="0">
                <a:solidFill>
                  <a:srgbClr val="545454"/>
                </a:solidFill>
                <a:latin typeface="微软雅黑" panose="020B0503020204020204" pitchFamily="34" charset="-122"/>
                <a:ea typeface="微软雅黑" panose="020B0503020204020204" pitchFamily="34" charset="-122"/>
              </a:rPr>
              <a:t>WIFI</a:t>
            </a:r>
          </a:p>
        </p:txBody>
      </p:sp>
      <p:sp>
        <p:nvSpPr>
          <p:cNvPr id="37" name="右箭头 36"/>
          <p:cNvSpPr/>
          <p:nvPr/>
        </p:nvSpPr>
        <p:spPr>
          <a:xfrm>
            <a:off x="4667124" y="1053902"/>
            <a:ext cx="740308" cy="221644"/>
          </a:xfrm>
          <a:prstGeom prst="rightArrow">
            <a:avLst/>
          </a:prstGeom>
          <a:gradFill flip="none" rotWithShape="1">
            <a:gsLst>
              <a:gs pos="0">
                <a:schemeClr val="bg1">
                  <a:lumMod val="75000"/>
                </a:schemeClr>
              </a:gs>
              <a:gs pos="50000">
                <a:schemeClr val="bg1">
                  <a:lumMod val="85000"/>
                </a:schemeClr>
              </a:gs>
              <a:gs pos="100000">
                <a:schemeClr val="bg1">
                  <a:lumMod val="8500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1600"/>
              </a:lnSpc>
              <a:defRPr/>
            </a:pPr>
            <a:endParaRPr lang="zh-CN" altLang="en-US" sz="900">
              <a:solidFill>
                <a:srgbClr val="545454"/>
              </a:solidFill>
              <a:latin typeface="微软雅黑" panose="020B0503020204020204" pitchFamily="34" charset="-122"/>
              <a:ea typeface="微软雅黑" panose="020B0503020204020204" pitchFamily="34" charset="-122"/>
            </a:endParaRPr>
          </a:p>
        </p:txBody>
      </p:sp>
      <p:sp>
        <p:nvSpPr>
          <p:cNvPr id="38" name="文本框 95"/>
          <p:cNvSpPr txBox="1">
            <a:spLocks noChangeArrowheads="1"/>
          </p:cNvSpPr>
          <p:nvPr/>
        </p:nvSpPr>
        <p:spPr bwMode="auto">
          <a:xfrm>
            <a:off x="4617673" y="844572"/>
            <a:ext cx="776234" cy="2975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ts val="1600"/>
              </a:lnSpc>
            </a:pPr>
            <a:r>
              <a:rPr lang="zh-CN" altLang="en-US" sz="1050" dirty="0">
                <a:solidFill>
                  <a:srgbClr val="545454"/>
                </a:solidFill>
                <a:latin typeface="微软雅黑" panose="020B0503020204020204" pitchFamily="34" charset="-122"/>
                <a:ea typeface="微软雅黑" panose="020B0503020204020204" pitchFamily="34" charset="-122"/>
              </a:rPr>
              <a:t>解决需求</a:t>
            </a:r>
          </a:p>
        </p:txBody>
      </p:sp>
      <p:sp>
        <p:nvSpPr>
          <p:cNvPr id="39" name="矩形 38"/>
          <p:cNvSpPr/>
          <p:nvPr/>
        </p:nvSpPr>
        <p:spPr>
          <a:xfrm>
            <a:off x="5531467" y="1007112"/>
            <a:ext cx="969836" cy="332465"/>
          </a:xfrm>
          <a:prstGeom prst="rect">
            <a:avLst/>
          </a:prstGeom>
          <a:solidFill>
            <a:srgbClr val="E71620">
              <a:alpha val="8000"/>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1600"/>
              </a:lnSpc>
              <a:defRPr/>
            </a:pPr>
            <a:r>
              <a:rPr lang="zh-CN" altLang="en-US" sz="1050" dirty="0">
                <a:solidFill>
                  <a:srgbClr val="545454"/>
                </a:solidFill>
                <a:latin typeface="微软雅黑" panose="020B0503020204020204" pitchFamily="34" charset="-122"/>
                <a:ea typeface="微软雅黑" panose="020B0503020204020204" pitchFamily="34" charset="-122"/>
              </a:rPr>
              <a:t>移动护理</a:t>
            </a:r>
            <a:endParaRPr lang="en-US" altLang="zh-CN" sz="1050" dirty="0">
              <a:solidFill>
                <a:srgbClr val="545454"/>
              </a:solidFill>
              <a:latin typeface="微软雅黑" panose="020B0503020204020204" pitchFamily="34" charset="-122"/>
              <a:ea typeface="微软雅黑" panose="020B0503020204020204" pitchFamily="34" charset="-122"/>
            </a:endParaRPr>
          </a:p>
        </p:txBody>
      </p:sp>
      <p:sp>
        <p:nvSpPr>
          <p:cNvPr id="40" name="文本框 62"/>
          <p:cNvSpPr txBox="1">
            <a:spLocks noChangeArrowheads="1"/>
          </p:cNvSpPr>
          <p:nvPr/>
        </p:nvSpPr>
        <p:spPr bwMode="auto">
          <a:xfrm>
            <a:off x="4729497" y="1347361"/>
            <a:ext cx="573515" cy="5027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ts val="1600"/>
              </a:lnSpc>
            </a:pPr>
            <a:r>
              <a:rPr lang="zh-CN" altLang="en-US" sz="1050" dirty="0">
                <a:solidFill>
                  <a:srgbClr val="545454"/>
                </a:solidFill>
                <a:latin typeface="微软雅黑" panose="020B0503020204020204" pitchFamily="34" charset="-122"/>
                <a:ea typeface="微软雅黑" panose="020B0503020204020204" pitchFamily="34" charset="-122"/>
              </a:rPr>
              <a:t>不支持</a:t>
            </a:r>
          </a:p>
        </p:txBody>
      </p:sp>
      <p:sp>
        <p:nvSpPr>
          <p:cNvPr id="41" name="矩形 40"/>
          <p:cNvSpPr/>
          <p:nvPr/>
        </p:nvSpPr>
        <p:spPr>
          <a:xfrm>
            <a:off x="5535163" y="1566145"/>
            <a:ext cx="966140" cy="332465"/>
          </a:xfrm>
          <a:prstGeom prst="rect">
            <a:avLst/>
          </a:prstGeom>
          <a:solidFill>
            <a:srgbClr val="E71620">
              <a:alpha val="8000"/>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1600"/>
              </a:lnSpc>
              <a:defRPr/>
            </a:pPr>
            <a:r>
              <a:rPr lang="zh-CN" altLang="en-US" sz="1050" dirty="0">
                <a:solidFill>
                  <a:srgbClr val="545454"/>
                </a:solidFill>
                <a:latin typeface="微软雅黑" panose="020B0503020204020204" pitchFamily="34" charset="-122"/>
                <a:ea typeface="微软雅黑" panose="020B0503020204020204" pitchFamily="34" charset="-122"/>
              </a:rPr>
              <a:t>物联网应用</a:t>
            </a:r>
            <a:endParaRPr lang="en-US" altLang="zh-CN" sz="1050" dirty="0">
              <a:solidFill>
                <a:srgbClr val="545454"/>
              </a:solidFill>
              <a:latin typeface="微软雅黑" panose="020B0503020204020204" pitchFamily="34" charset="-122"/>
              <a:ea typeface="微软雅黑" panose="020B0503020204020204" pitchFamily="34" charset="-122"/>
            </a:endParaRPr>
          </a:p>
        </p:txBody>
      </p:sp>
      <p:sp>
        <p:nvSpPr>
          <p:cNvPr id="42" name="矩形 90"/>
          <p:cNvSpPr>
            <a:spLocks noChangeArrowheads="1"/>
          </p:cNvSpPr>
          <p:nvPr/>
        </p:nvSpPr>
        <p:spPr bwMode="auto">
          <a:xfrm>
            <a:off x="2093576" y="2830740"/>
            <a:ext cx="1426733"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ts val="1600"/>
              </a:lnSpc>
              <a:spcAft>
                <a:spcPts val="400"/>
              </a:spcAft>
            </a:pPr>
            <a:r>
              <a:rPr lang="zh-CN" altLang="en-US" sz="1050" b="1" dirty="0">
                <a:solidFill>
                  <a:schemeClr val="tx1">
                    <a:lumMod val="75000"/>
                    <a:lumOff val="25000"/>
                  </a:schemeClr>
                </a:solidFill>
                <a:latin typeface="微软雅黑" panose="020B0503020204020204" pitchFamily="34" charset="-122"/>
                <a:ea typeface="微软雅黑" panose="020B0503020204020204" pitchFamily="34" charset="-122"/>
              </a:rPr>
              <a:t>“多网合一”</a:t>
            </a:r>
            <a:endParaRPr lang="en-US" altLang="zh-CN" sz="105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ts val="1600"/>
              </a:lnSpc>
              <a:spcAft>
                <a:spcPts val="400"/>
              </a:spcAft>
            </a:pPr>
            <a:r>
              <a:rPr lang="zh-CN" altLang="en-US" sz="1050" b="1" dirty="0">
                <a:solidFill>
                  <a:schemeClr val="tx1">
                    <a:lumMod val="75000"/>
                    <a:lumOff val="25000"/>
                  </a:schemeClr>
                </a:solidFill>
                <a:latin typeface="微软雅黑" panose="020B0503020204020204" pitchFamily="34" charset="-122"/>
                <a:ea typeface="微软雅黑" panose="020B0503020204020204" pitchFamily="34" charset="-122"/>
              </a:rPr>
              <a:t>医疗物联网</a:t>
            </a:r>
            <a:endParaRPr lang="en-US" altLang="zh-CN" sz="10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右箭头 42"/>
          <p:cNvSpPr/>
          <p:nvPr/>
        </p:nvSpPr>
        <p:spPr>
          <a:xfrm>
            <a:off x="3134484" y="2994855"/>
            <a:ext cx="660040" cy="221644"/>
          </a:xfrm>
          <a:prstGeom prst="rightArrow">
            <a:avLst/>
          </a:prstGeom>
          <a:gradFill flip="none" rotWithShape="1">
            <a:gsLst>
              <a:gs pos="0">
                <a:schemeClr val="bg1">
                  <a:lumMod val="75000"/>
                </a:schemeClr>
              </a:gs>
              <a:gs pos="50000">
                <a:schemeClr val="bg1">
                  <a:lumMod val="85000"/>
                </a:schemeClr>
              </a:gs>
              <a:gs pos="100000">
                <a:schemeClr val="bg1">
                  <a:lumMod val="8500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1600"/>
              </a:lnSpc>
            </a:pPr>
            <a:endParaRPr lang="zh-CN" altLang="en-US" sz="900">
              <a:solidFill>
                <a:srgbClr val="545454"/>
              </a:solidFill>
              <a:latin typeface="微软雅黑" panose="020B0503020204020204" pitchFamily="34" charset="-122"/>
              <a:ea typeface="微软雅黑" panose="020B0503020204020204" pitchFamily="34" charset="-122"/>
            </a:endParaRPr>
          </a:p>
        </p:txBody>
      </p:sp>
      <p:sp>
        <p:nvSpPr>
          <p:cNvPr id="44" name="文本框 111"/>
          <p:cNvSpPr txBox="1">
            <a:spLocks noChangeArrowheads="1"/>
          </p:cNvSpPr>
          <p:nvPr/>
        </p:nvSpPr>
        <p:spPr bwMode="auto">
          <a:xfrm>
            <a:off x="3045531" y="2780599"/>
            <a:ext cx="710580" cy="2975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ts val="1600"/>
              </a:lnSpc>
            </a:pPr>
            <a:r>
              <a:rPr lang="zh-CN" altLang="en-US" sz="900" b="1" dirty="0">
                <a:solidFill>
                  <a:srgbClr val="E71620"/>
                </a:solidFill>
                <a:latin typeface="微软雅黑" panose="020B0503020204020204" pitchFamily="34" charset="-122"/>
                <a:ea typeface="微软雅黑" panose="020B0503020204020204" pitchFamily="34" charset="-122"/>
              </a:rPr>
              <a:t>一次投资</a:t>
            </a:r>
          </a:p>
        </p:txBody>
      </p:sp>
      <p:sp>
        <p:nvSpPr>
          <p:cNvPr id="45" name="椭圆 44"/>
          <p:cNvSpPr/>
          <p:nvPr/>
        </p:nvSpPr>
        <p:spPr>
          <a:xfrm>
            <a:off x="3930197" y="1978292"/>
            <a:ext cx="610068" cy="610067"/>
          </a:xfrm>
          <a:prstGeom prst="ellipse">
            <a:avLst/>
          </a:prstGeom>
          <a:noFill/>
          <a:ln>
            <a:solidFill>
              <a:srgbClr val="84B9E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1600"/>
              </a:lnSpc>
              <a:defRPr/>
            </a:pPr>
            <a:r>
              <a:rPr lang="en-US" altLang="zh-CN" sz="900" dirty="0">
                <a:solidFill>
                  <a:srgbClr val="545454"/>
                </a:solidFill>
                <a:latin typeface="微软雅黑" panose="020B0503020204020204" pitchFamily="34" charset="-122"/>
                <a:ea typeface="微软雅黑" panose="020B0503020204020204" pitchFamily="34" charset="-122"/>
              </a:rPr>
              <a:t>WIFI</a:t>
            </a:r>
            <a:endParaRPr lang="zh-CN" altLang="en-US" sz="900" dirty="0">
              <a:solidFill>
                <a:srgbClr val="545454"/>
              </a:solidFill>
              <a:latin typeface="微软雅黑" panose="020B0503020204020204" pitchFamily="34" charset="-122"/>
              <a:ea typeface="微软雅黑" panose="020B0503020204020204" pitchFamily="34" charset="-122"/>
            </a:endParaRPr>
          </a:p>
        </p:txBody>
      </p:sp>
      <p:sp>
        <p:nvSpPr>
          <p:cNvPr id="46" name="椭圆 45"/>
          <p:cNvSpPr/>
          <p:nvPr/>
        </p:nvSpPr>
        <p:spPr>
          <a:xfrm>
            <a:off x="3927640" y="2585350"/>
            <a:ext cx="609033" cy="610067"/>
          </a:xfrm>
          <a:prstGeom prst="ellipse">
            <a:avLst/>
          </a:prstGeom>
          <a:noFill/>
          <a:ln>
            <a:solidFill>
              <a:srgbClr val="F4772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1600"/>
              </a:lnSpc>
              <a:defRPr/>
            </a:pPr>
            <a:r>
              <a:rPr lang="en-US" altLang="zh-CN" sz="900" dirty="0">
                <a:solidFill>
                  <a:srgbClr val="545454"/>
                </a:solidFill>
                <a:latin typeface="微软雅黑" panose="020B0503020204020204" pitchFamily="34" charset="-122"/>
                <a:ea typeface="微软雅黑" panose="020B0503020204020204" pitchFamily="34" charset="-122"/>
              </a:rPr>
              <a:t>IOT</a:t>
            </a:r>
          </a:p>
          <a:p>
            <a:pPr algn="ctr">
              <a:lnSpc>
                <a:spcPts val="1600"/>
              </a:lnSpc>
              <a:defRPr/>
            </a:pPr>
            <a:r>
              <a:rPr lang="zh-CN" altLang="en-US" sz="900" dirty="0">
                <a:solidFill>
                  <a:srgbClr val="545454"/>
                </a:solidFill>
                <a:latin typeface="微软雅黑" panose="020B0503020204020204" pitchFamily="34" charset="-122"/>
                <a:ea typeface="微软雅黑" panose="020B0503020204020204" pitchFamily="34" charset="-122"/>
              </a:rPr>
              <a:t>管理</a:t>
            </a:r>
          </a:p>
        </p:txBody>
      </p:sp>
      <p:sp>
        <p:nvSpPr>
          <p:cNvPr id="47" name="椭圆 46"/>
          <p:cNvSpPr/>
          <p:nvPr/>
        </p:nvSpPr>
        <p:spPr>
          <a:xfrm>
            <a:off x="3938721" y="3185019"/>
            <a:ext cx="609035" cy="610067"/>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1600"/>
              </a:lnSpc>
              <a:defRPr/>
            </a:pPr>
            <a:r>
              <a:rPr lang="en-US" altLang="zh-CN" sz="900" dirty="0">
                <a:solidFill>
                  <a:srgbClr val="545454"/>
                </a:solidFill>
                <a:latin typeface="微软雅黑" panose="020B0503020204020204" pitchFamily="34" charset="-122"/>
                <a:ea typeface="微软雅黑" panose="020B0503020204020204" pitchFamily="34" charset="-122"/>
              </a:rPr>
              <a:t>IOT</a:t>
            </a:r>
          </a:p>
          <a:p>
            <a:pPr algn="ctr">
              <a:lnSpc>
                <a:spcPts val="1600"/>
              </a:lnSpc>
              <a:defRPr/>
            </a:pPr>
            <a:r>
              <a:rPr lang="zh-CN" altLang="en-US" sz="900" dirty="0">
                <a:solidFill>
                  <a:srgbClr val="545454"/>
                </a:solidFill>
                <a:latin typeface="微软雅黑" panose="020B0503020204020204" pitchFamily="34" charset="-122"/>
                <a:ea typeface="微软雅黑" panose="020B0503020204020204" pitchFamily="34" charset="-122"/>
              </a:rPr>
              <a:t>监测</a:t>
            </a:r>
          </a:p>
        </p:txBody>
      </p:sp>
      <p:sp>
        <p:nvSpPr>
          <p:cNvPr id="48" name="椭圆 47"/>
          <p:cNvSpPr/>
          <p:nvPr/>
        </p:nvSpPr>
        <p:spPr>
          <a:xfrm>
            <a:off x="3931428" y="3783456"/>
            <a:ext cx="610068" cy="610067"/>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1600"/>
              </a:lnSpc>
              <a:defRPr/>
            </a:pPr>
            <a:r>
              <a:rPr lang="en-US" altLang="zh-CN" sz="900" dirty="0">
                <a:solidFill>
                  <a:srgbClr val="545454"/>
                </a:solidFill>
                <a:latin typeface="微软雅黑" panose="020B0503020204020204" pitchFamily="34" charset="-122"/>
                <a:ea typeface="微软雅黑" panose="020B0503020204020204" pitchFamily="34" charset="-122"/>
              </a:rPr>
              <a:t>IOT</a:t>
            </a:r>
          </a:p>
          <a:p>
            <a:pPr algn="ctr">
              <a:lnSpc>
                <a:spcPts val="1600"/>
              </a:lnSpc>
              <a:defRPr/>
            </a:pPr>
            <a:r>
              <a:rPr lang="zh-CN" altLang="en-US" sz="900" dirty="0">
                <a:solidFill>
                  <a:srgbClr val="545454"/>
                </a:solidFill>
                <a:latin typeface="微软雅黑" panose="020B0503020204020204" pitchFamily="34" charset="-122"/>
                <a:ea typeface="微软雅黑" panose="020B0503020204020204" pitchFamily="34" charset="-122"/>
              </a:rPr>
              <a:t>定位</a:t>
            </a:r>
          </a:p>
        </p:txBody>
      </p:sp>
      <p:sp>
        <p:nvSpPr>
          <p:cNvPr id="49" name="圆角矩形 48"/>
          <p:cNvSpPr/>
          <p:nvPr/>
        </p:nvSpPr>
        <p:spPr>
          <a:xfrm>
            <a:off x="3867556" y="1936540"/>
            <a:ext cx="755745" cy="2535702"/>
          </a:xfrm>
          <a:prstGeom prst="roundRect">
            <a:avLst/>
          </a:prstGeom>
          <a:noFill/>
          <a:ln w="9525">
            <a:solidFill>
              <a:srgbClr val="E90012"/>
            </a:solidFill>
            <a:prstDash val="lg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1600"/>
              </a:lnSpc>
              <a:defRPr/>
            </a:pPr>
            <a:endParaRPr lang="zh-CN" altLang="en-US" sz="900">
              <a:solidFill>
                <a:srgbClr val="545454"/>
              </a:solidFill>
              <a:latin typeface="微软雅黑" panose="020B0503020204020204" pitchFamily="34" charset="-122"/>
              <a:ea typeface="微软雅黑" panose="020B0503020204020204" pitchFamily="34" charset="-122"/>
            </a:endParaRPr>
          </a:p>
        </p:txBody>
      </p:sp>
      <p:sp>
        <p:nvSpPr>
          <p:cNvPr id="50" name="右箭头 49"/>
          <p:cNvSpPr/>
          <p:nvPr/>
        </p:nvSpPr>
        <p:spPr>
          <a:xfrm>
            <a:off x="4667958" y="2167598"/>
            <a:ext cx="740308" cy="221643"/>
          </a:xfrm>
          <a:prstGeom prst="rightArrow">
            <a:avLst/>
          </a:prstGeom>
          <a:gradFill flip="none" rotWithShape="1">
            <a:gsLst>
              <a:gs pos="0">
                <a:schemeClr val="bg1">
                  <a:lumMod val="75000"/>
                </a:schemeClr>
              </a:gs>
              <a:gs pos="50000">
                <a:schemeClr val="bg1">
                  <a:lumMod val="85000"/>
                </a:schemeClr>
              </a:gs>
              <a:gs pos="100000">
                <a:schemeClr val="bg1">
                  <a:lumMod val="8500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1600"/>
              </a:lnSpc>
              <a:defRPr/>
            </a:pPr>
            <a:endParaRPr lang="zh-CN" altLang="en-US" sz="900">
              <a:solidFill>
                <a:srgbClr val="545454"/>
              </a:solidFill>
              <a:latin typeface="微软雅黑" panose="020B0503020204020204" pitchFamily="34" charset="-122"/>
              <a:ea typeface="微软雅黑" panose="020B0503020204020204" pitchFamily="34" charset="-122"/>
            </a:endParaRPr>
          </a:p>
        </p:txBody>
      </p:sp>
      <p:sp>
        <p:nvSpPr>
          <p:cNvPr id="51" name="右箭头 50"/>
          <p:cNvSpPr/>
          <p:nvPr/>
        </p:nvSpPr>
        <p:spPr>
          <a:xfrm>
            <a:off x="4681504" y="2799284"/>
            <a:ext cx="740307" cy="221643"/>
          </a:xfrm>
          <a:prstGeom prst="rightArrow">
            <a:avLst/>
          </a:prstGeom>
          <a:gradFill flip="none" rotWithShape="1">
            <a:gsLst>
              <a:gs pos="0">
                <a:schemeClr val="bg1">
                  <a:lumMod val="75000"/>
                </a:schemeClr>
              </a:gs>
              <a:gs pos="50000">
                <a:schemeClr val="bg1">
                  <a:lumMod val="85000"/>
                </a:schemeClr>
              </a:gs>
              <a:gs pos="100000">
                <a:schemeClr val="bg1">
                  <a:lumMod val="8500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1600"/>
              </a:lnSpc>
              <a:defRPr/>
            </a:pPr>
            <a:endParaRPr lang="zh-CN" altLang="en-US" sz="900">
              <a:solidFill>
                <a:srgbClr val="545454"/>
              </a:solidFill>
              <a:latin typeface="微软雅黑" panose="020B0503020204020204" pitchFamily="34" charset="-122"/>
              <a:ea typeface="微软雅黑" panose="020B0503020204020204" pitchFamily="34" charset="-122"/>
            </a:endParaRPr>
          </a:p>
        </p:txBody>
      </p:sp>
      <p:sp>
        <p:nvSpPr>
          <p:cNvPr id="52" name="右箭头 51"/>
          <p:cNvSpPr/>
          <p:nvPr/>
        </p:nvSpPr>
        <p:spPr>
          <a:xfrm>
            <a:off x="4687661" y="3368165"/>
            <a:ext cx="740308" cy="221643"/>
          </a:xfrm>
          <a:prstGeom prst="rightArrow">
            <a:avLst/>
          </a:prstGeom>
          <a:gradFill flip="none" rotWithShape="1">
            <a:gsLst>
              <a:gs pos="0">
                <a:schemeClr val="bg1">
                  <a:lumMod val="75000"/>
                </a:schemeClr>
              </a:gs>
              <a:gs pos="50000">
                <a:schemeClr val="bg1">
                  <a:lumMod val="85000"/>
                </a:schemeClr>
              </a:gs>
              <a:gs pos="100000">
                <a:schemeClr val="bg1">
                  <a:lumMod val="8500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1600"/>
              </a:lnSpc>
              <a:defRPr/>
            </a:pPr>
            <a:endParaRPr lang="zh-CN" altLang="en-US" sz="900">
              <a:solidFill>
                <a:srgbClr val="545454"/>
              </a:solidFill>
              <a:latin typeface="微软雅黑" panose="020B0503020204020204" pitchFamily="34" charset="-122"/>
              <a:ea typeface="微软雅黑" panose="020B0503020204020204" pitchFamily="34" charset="-122"/>
            </a:endParaRPr>
          </a:p>
        </p:txBody>
      </p:sp>
      <p:sp>
        <p:nvSpPr>
          <p:cNvPr id="53" name="右箭头 52"/>
          <p:cNvSpPr/>
          <p:nvPr/>
        </p:nvSpPr>
        <p:spPr>
          <a:xfrm>
            <a:off x="4687661" y="3998620"/>
            <a:ext cx="740308" cy="220412"/>
          </a:xfrm>
          <a:prstGeom prst="rightArrow">
            <a:avLst/>
          </a:prstGeom>
          <a:gradFill flip="none" rotWithShape="1">
            <a:gsLst>
              <a:gs pos="0">
                <a:schemeClr val="bg1">
                  <a:lumMod val="75000"/>
                </a:schemeClr>
              </a:gs>
              <a:gs pos="50000">
                <a:schemeClr val="bg1">
                  <a:lumMod val="85000"/>
                </a:schemeClr>
              </a:gs>
              <a:gs pos="100000">
                <a:schemeClr val="bg1">
                  <a:lumMod val="8500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1600"/>
              </a:lnSpc>
              <a:defRPr/>
            </a:pPr>
            <a:endParaRPr lang="zh-CN" altLang="en-US" sz="900">
              <a:solidFill>
                <a:srgbClr val="545454"/>
              </a:solidFill>
              <a:latin typeface="微软雅黑" panose="020B0503020204020204" pitchFamily="34" charset="-122"/>
              <a:ea typeface="微软雅黑" panose="020B0503020204020204" pitchFamily="34" charset="-122"/>
            </a:endParaRPr>
          </a:p>
        </p:txBody>
      </p:sp>
      <p:sp>
        <p:nvSpPr>
          <p:cNvPr id="54" name="矩形 53"/>
          <p:cNvSpPr/>
          <p:nvPr/>
        </p:nvSpPr>
        <p:spPr>
          <a:xfrm>
            <a:off x="5531467" y="2152905"/>
            <a:ext cx="1056657" cy="2066128"/>
          </a:xfrm>
          <a:prstGeom prst="rect">
            <a:avLst/>
          </a:prstGeom>
          <a:solidFill>
            <a:srgbClr val="E71620">
              <a:alpha val="8000"/>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214303" indent="-214303">
              <a:lnSpc>
                <a:spcPts val="1600"/>
              </a:lnSpc>
              <a:buFont typeface="Wingdings" panose="05000000000000000000" pitchFamily="2" charset="2"/>
              <a:buChar char="Ø"/>
              <a:defRPr/>
            </a:pPr>
            <a:r>
              <a:rPr lang="zh-CN" altLang="en-US" sz="1050" dirty="0">
                <a:solidFill>
                  <a:srgbClr val="FF0000"/>
                </a:solidFill>
                <a:latin typeface="微软雅黑" panose="020B0503020204020204" pitchFamily="34" charset="-122"/>
                <a:ea typeface="微软雅黑" panose="020B0503020204020204" pitchFamily="34" charset="-122"/>
              </a:rPr>
              <a:t>移动护理</a:t>
            </a:r>
            <a:endParaRPr lang="en-US" altLang="zh-CN" sz="1050" dirty="0">
              <a:solidFill>
                <a:srgbClr val="FF0000"/>
              </a:solidFill>
              <a:latin typeface="微软雅黑" panose="020B0503020204020204" pitchFamily="34" charset="-122"/>
              <a:ea typeface="微软雅黑" panose="020B0503020204020204" pitchFamily="34" charset="-122"/>
            </a:endParaRPr>
          </a:p>
          <a:p>
            <a:pPr marL="214303" indent="-214303">
              <a:lnSpc>
                <a:spcPts val="1600"/>
              </a:lnSpc>
              <a:buFont typeface="Wingdings" panose="05000000000000000000" pitchFamily="2" charset="2"/>
              <a:buChar char="Ø"/>
              <a:defRPr/>
            </a:pPr>
            <a:r>
              <a:rPr lang="zh-CN" altLang="en-US" sz="1050" dirty="0">
                <a:solidFill>
                  <a:srgbClr val="FF0000"/>
                </a:solidFill>
                <a:latin typeface="微软雅黑" panose="020B0503020204020204" pitchFamily="34" charset="-122"/>
                <a:ea typeface="微软雅黑" panose="020B0503020204020204" pitchFamily="34" charset="-122"/>
              </a:rPr>
              <a:t>移动查房</a:t>
            </a:r>
            <a:endParaRPr lang="en-US" altLang="zh-CN" sz="1050" dirty="0">
              <a:solidFill>
                <a:srgbClr val="FF0000"/>
              </a:solidFill>
              <a:latin typeface="微软雅黑" panose="020B0503020204020204" pitchFamily="34" charset="-122"/>
              <a:ea typeface="微软雅黑" panose="020B0503020204020204" pitchFamily="34" charset="-122"/>
            </a:endParaRPr>
          </a:p>
          <a:p>
            <a:pPr marL="214303" indent="-214303">
              <a:lnSpc>
                <a:spcPts val="1600"/>
              </a:lnSpc>
              <a:buFont typeface="Wingdings" panose="05000000000000000000" pitchFamily="2" charset="2"/>
              <a:buChar char="Ø"/>
              <a:defRPr/>
            </a:pPr>
            <a:r>
              <a:rPr lang="zh-CN" altLang="en-US" sz="1050" dirty="0">
                <a:solidFill>
                  <a:srgbClr val="FF0000"/>
                </a:solidFill>
                <a:latin typeface="微软雅黑" panose="020B0503020204020204" pitchFamily="34" charset="-122"/>
                <a:ea typeface="微软雅黑" panose="020B0503020204020204" pitchFamily="34" charset="-122"/>
              </a:rPr>
              <a:t>移动</a:t>
            </a:r>
            <a:r>
              <a:rPr lang="en-US" altLang="zh-CN" sz="1050" dirty="0">
                <a:solidFill>
                  <a:srgbClr val="FF0000"/>
                </a:solidFill>
                <a:latin typeface="微软雅黑" panose="020B0503020204020204" pitchFamily="34" charset="-122"/>
                <a:ea typeface="微软雅黑" panose="020B0503020204020204" pitchFamily="34" charset="-122"/>
              </a:rPr>
              <a:t>PACS</a:t>
            </a:r>
          </a:p>
          <a:p>
            <a:pPr marL="214303" indent="-214303">
              <a:lnSpc>
                <a:spcPts val="1600"/>
              </a:lnSpc>
              <a:buFont typeface="Wingdings" panose="05000000000000000000" pitchFamily="2" charset="2"/>
              <a:buChar char="Ø"/>
              <a:defRPr/>
            </a:pPr>
            <a:r>
              <a:rPr lang="zh-CN" altLang="en-US" sz="1050" dirty="0">
                <a:solidFill>
                  <a:srgbClr val="FF0000"/>
                </a:solidFill>
                <a:latin typeface="微软雅黑" panose="020B0503020204020204" pitchFamily="34" charset="-122"/>
                <a:ea typeface="微软雅黑" panose="020B0503020204020204" pitchFamily="34" charset="-122"/>
              </a:rPr>
              <a:t>母婴安全</a:t>
            </a:r>
            <a:endParaRPr lang="en-US" altLang="zh-CN" sz="1050" dirty="0">
              <a:solidFill>
                <a:srgbClr val="FF0000"/>
              </a:solidFill>
              <a:latin typeface="微软雅黑" panose="020B0503020204020204" pitchFamily="34" charset="-122"/>
              <a:ea typeface="微软雅黑" panose="020B0503020204020204" pitchFamily="34" charset="-122"/>
            </a:endParaRPr>
          </a:p>
          <a:p>
            <a:pPr marL="214303" indent="-214303">
              <a:lnSpc>
                <a:spcPts val="1600"/>
              </a:lnSpc>
              <a:buFont typeface="Wingdings" panose="05000000000000000000" pitchFamily="2" charset="2"/>
              <a:buChar char="Ø"/>
              <a:defRPr/>
            </a:pPr>
            <a:r>
              <a:rPr lang="zh-CN" altLang="en-US" sz="1050" dirty="0">
                <a:solidFill>
                  <a:srgbClr val="FF0000"/>
                </a:solidFill>
                <a:latin typeface="微软雅黑" panose="020B0503020204020204" pitchFamily="34" charset="-122"/>
                <a:ea typeface="微软雅黑" panose="020B0503020204020204" pitchFamily="34" charset="-122"/>
              </a:rPr>
              <a:t>人员定位</a:t>
            </a:r>
            <a:endParaRPr lang="en-US" altLang="zh-CN" sz="1050" dirty="0">
              <a:solidFill>
                <a:srgbClr val="FF0000"/>
              </a:solidFill>
              <a:latin typeface="微软雅黑" panose="020B0503020204020204" pitchFamily="34" charset="-122"/>
              <a:ea typeface="微软雅黑" panose="020B0503020204020204" pitchFamily="34" charset="-122"/>
            </a:endParaRPr>
          </a:p>
          <a:p>
            <a:pPr marL="214303" indent="-214303">
              <a:lnSpc>
                <a:spcPts val="1600"/>
              </a:lnSpc>
              <a:buFont typeface="Wingdings" panose="05000000000000000000" pitchFamily="2" charset="2"/>
              <a:buChar char="Ø"/>
              <a:defRPr/>
            </a:pPr>
            <a:r>
              <a:rPr lang="zh-CN" altLang="en-US" sz="1050" dirty="0">
                <a:solidFill>
                  <a:srgbClr val="FF0000"/>
                </a:solidFill>
                <a:latin typeface="微软雅黑" panose="020B0503020204020204" pitchFamily="34" charset="-122"/>
                <a:ea typeface="微软雅黑" panose="020B0503020204020204" pitchFamily="34" charset="-122"/>
              </a:rPr>
              <a:t>资产定位</a:t>
            </a:r>
            <a:endParaRPr lang="en-US" altLang="zh-CN" sz="1050" dirty="0">
              <a:solidFill>
                <a:srgbClr val="FF0000"/>
              </a:solidFill>
              <a:latin typeface="微软雅黑" panose="020B0503020204020204" pitchFamily="34" charset="-122"/>
              <a:ea typeface="微软雅黑" panose="020B0503020204020204" pitchFamily="34" charset="-122"/>
            </a:endParaRPr>
          </a:p>
          <a:p>
            <a:pPr marL="214303" indent="-214303">
              <a:lnSpc>
                <a:spcPts val="1600"/>
              </a:lnSpc>
              <a:buFont typeface="Wingdings" panose="05000000000000000000" pitchFamily="2" charset="2"/>
              <a:buChar char="Ø"/>
              <a:defRPr/>
            </a:pPr>
            <a:r>
              <a:rPr lang="zh-CN" altLang="en-US" sz="1050" dirty="0">
                <a:solidFill>
                  <a:srgbClr val="FF0000"/>
                </a:solidFill>
                <a:latin typeface="微软雅黑" panose="020B0503020204020204" pitchFamily="34" charset="-122"/>
                <a:ea typeface="微软雅黑" panose="020B0503020204020204" pitchFamily="34" charset="-122"/>
              </a:rPr>
              <a:t>输液监控</a:t>
            </a:r>
            <a:endParaRPr lang="en-US" altLang="zh-CN" sz="1050" dirty="0">
              <a:solidFill>
                <a:srgbClr val="FF0000"/>
              </a:solidFill>
              <a:latin typeface="微软雅黑" panose="020B0503020204020204" pitchFamily="34" charset="-122"/>
              <a:ea typeface="微软雅黑" panose="020B0503020204020204" pitchFamily="34" charset="-122"/>
            </a:endParaRPr>
          </a:p>
          <a:p>
            <a:pPr marL="214303" indent="-214303">
              <a:lnSpc>
                <a:spcPts val="1600"/>
              </a:lnSpc>
              <a:buFont typeface="Wingdings" panose="05000000000000000000" pitchFamily="2" charset="2"/>
              <a:buChar char="Ø"/>
              <a:defRPr/>
            </a:pPr>
            <a:r>
              <a:rPr lang="zh-CN" altLang="en-US" sz="1050" b="1" dirty="0">
                <a:solidFill>
                  <a:schemeClr val="tx1">
                    <a:lumMod val="65000"/>
                    <a:lumOff val="35000"/>
                  </a:schemeClr>
                </a:solidFill>
                <a:latin typeface="微软雅黑" panose="020B0503020204020204" pitchFamily="34" charset="-122"/>
                <a:ea typeface="微软雅黑" panose="020B0503020204020204" pitchFamily="34" charset="-122"/>
              </a:rPr>
              <a:t>体温监测</a:t>
            </a:r>
            <a:endPar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endParaRPr>
          </a:p>
          <a:p>
            <a:pPr marL="214303" indent="-214303">
              <a:lnSpc>
                <a:spcPts val="1600"/>
              </a:lnSpc>
              <a:buFont typeface="Wingdings" panose="05000000000000000000" pitchFamily="2" charset="2"/>
              <a:buChar char="Ø"/>
              <a:defRPr/>
            </a:pPr>
            <a:r>
              <a:rPr lang="zh-CN" altLang="en-US" sz="1050" b="1" dirty="0">
                <a:solidFill>
                  <a:schemeClr val="tx1">
                    <a:lumMod val="65000"/>
                    <a:lumOff val="35000"/>
                  </a:schemeClr>
                </a:solidFill>
                <a:latin typeface="微软雅黑" panose="020B0503020204020204" pitchFamily="34" charset="-122"/>
                <a:ea typeface="微软雅黑" panose="020B0503020204020204" pitchFamily="34" charset="-122"/>
              </a:rPr>
              <a:t>冷链管理</a:t>
            </a:r>
            <a:endParaRPr lang="en-US" altLang="zh-CN" sz="1050" b="1" dirty="0">
              <a:solidFill>
                <a:schemeClr val="tx1">
                  <a:lumMod val="65000"/>
                  <a:lumOff val="35000"/>
                </a:schemeClr>
              </a:solidFill>
              <a:latin typeface="微软雅黑" panose="020B0503020204020204" pitchFamily="34" charset="-122"/>
              <a:ea typeface="微软雅黑" panose="020B0503020204020204" pitchFamily="34" charset="-122"/>
            </a:endParaRPr>
          </a:p>
          <a:p>
            <a:pPr marL="214303" indent="-214303">
              <a:lnSpc>
                <a:spcPts val="1600"/>
              </a:lnSpc>
              <a:buFont typeface="Wingdings" panose="05000000000000000000" pitchFamily="2" charset="2"/>
              <a:buChar char="Ø"/>
              <a:defRPr/>
            </a:pPr>
            <a:r>
              <a:rPr lang="en-US" altLang="zh-CN" sz="1050" b="1"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55" name="文本框 93"/>
          <p:cNvSpPr txBox="1">
            <a:spLocks noChangeArrowheads="1"/>
          </p:cNvSpPr>
          <p:nvPr/>
        </p:nvSpPr>
        <p:spPr bwMode="auto">
          <a:xfrm>
            <a:off x="2925128" y="3187923"/>
            <a:ext cx="980769" cy="5027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ts val="1600"/>
              </a:lnSpc>
            </a:pPr>
            <a:r>
              <a:rPr lang="zh-CN" altLang="en-US" sz="900" b="1" dirty="0">
                <a:solidFill>
                  <a:srgbClr val="E71620"/>
                </a:solidFill>
                <a:latin typeface="微软雅黑" panose="020B0503020204020204" pitchFamily="34" charset="-122"/>
                <a:ea typeface="微软雅黑" panose="020B0503020204020204" pitchFamily="34" charset="-122"/>
              </a:rPr>
              <a:t>一套设备</a:t>
            </a:r>
            <a:endParaRPr lang="en-US" altLang="zh-CN" sz="900" b="1" dirty="0">
              <a:solidFill>
                <a:srgbClr val="E71620"/>
              </a:solidFill>
              <a:latin typeface="微软雅黑" panose="020B0503020204020204" pitchFamily="34" charset="-122"/>
              <a:ea typeface="微软雅黑" panose="020B0503020204020204" pitchFamily="34" charset="-122"/>
            </a:endParaRPr>
          </a:p>
          <a:p>
            <a:pPr algn="ctr">
              <a:lnSpc>
                <a:spcPts val="1600"/>
              </a:lnSpc>
            </a:pPr>
            <a:r>
              <a:rPr lang="zh-CN" altLang="en-US" sz="900" b="1" dirty="0">
                <a:solidFill>
                  <a:srgbClr val="E71620"/>
                </a:solidFill>
                <a:latin typeface="微软雅黑" panose="020B0503020204020204" pitchFamily="34" charset="-122"/>
                <a:ea typeface="微软雅黑" panose="020B0503020204020204" pitchFamily="34" charset="-122"/>
              </a:rPr>
              <a:t>提供全部功能</a:t>
            </a:r>
          </a:p>
        </p:txBody>
      </p:sp>
      <p:cxnSp>
        <p:nvCxnSpPr>
          <p:cNvPr id="56" name="直接连接符 55"/>
          <p:cNvCxnSpPr/>
          <p:nvPr/>
        </p:nvCxnSpPr>
        <p:spPr>
          <a:xfrm>
            <a:off x="2534607" y="1898148"/>
            <a:ext cx="6413956" cy="0"/>
          </a:xfrm>
          <a:prstGeom prst="line">
            <a:avLst/>
          </a:prstGeom>
          <a:ln w="2540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57" name="Group 4"/>
          <p:cNvGrpSpPr>
            <a:grpSpLocks/>
          </p:cNvGrpSpPr>
          <p:nvPr/>
        </p:nvGrpSpPr>
        <p:grpSpPr bwMode="auto">
          <a:xfrm>
            <a:off x="6635874" y="2423416"/>
            <a:ext cx="194612" cy="194672"/>
            <a:chOff x="4645613" y="2209799"/>
            <a:chExt cx="315279" cy="315280"/>
          </a:xfrm>
        </p:grpSpPr>
        <p:sp>
          <p:nvSpPr>
            <p:cNvPr id="58" name="Shape 801"/>
            <p:cNvSpPr/>
            <p:nvPr/>
          </p:nvSpPr>
          <p:spPr>
            <a:xfrm>
              <a:off x="4645613" y="2209799"/>
              <a:ext cx="315279" cy="3152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0B0F0"/>
            </a:solidFill>
            <a:ln w="12700" cap="flat">
              <a:noFill/>
              <a:miter lim="400000"/>
            </a:ln>
            <a:effectLst/>
          </p:spPr>
          <p:txBody>
            <a:bodyPr lIns="38100" tIns="38100" rIns="38100" bIns="38100" anchor="ctr"/>
            <a:lstStyle/>
            <a:p>
              <a:pPr defTabSz="514313">
                <a:defRPr/>
              </a:pPr>
              <a:endParaRPr sz="900">
                <a:latin typeface="微软雅黑" panose="020B0503020204020204" pitchFamily="34" charset="-122"/>
                <a:ea typeface="微软雅黑" panose="020B0503020204020204" pitchFamily="34" charset="-122"/>
              </a:endParaRPr>
            </a:p>
          </p:txBody>
        </p:sp>
        <p:sp>
          <p:nvSpPr>
            <p:cNvPr id="59" name="Shape 802"/>
            <p:cNvSpPr>
              <a:spLocks/>
            </p:cNvSpPr>
            <p:nvPr/>
          </p:nvSpPr>
          <p:spPr bwMode="auto">
            <a:xfrm>
              <a:off x="4712474" y="2295484"/>
              <a:ext cx="176074" cy="146655"/>
            </a:xfrm>
            <a:custGeom>
              <a:avLst/>
              <a:gdLst>
                <a:gd name="T0" fmla="*/ 85293 w 21600"/>
                <a:gd name="T1" fmla="*/ 71955 h 21600"/>
                <a:gd name="T2" fmla="*/ 85293 w 21600"/>
                <a:gd name="T3" fmla="*/ 71955 h 21600"/>
                <a:gd name="T4" fmla="*/ 85293 w 21600"/>
                <a:gd name="T5" fmla="*/ 71955 h 21600"/>
                <a:gd name="T6" fmla="*/ 85293 w 21600"/>
                <a:gd name="T7" fmla="*/ 71955 h 21600"/>
                <a:gd name="T8" fmla="*/ 0 60000 65536"/>
                <a:gd name="T9" fmla="*/ 5898240 60000 65536"/>
                <a:gd name="T10" fmla="*/ 11796480 60000 65536"/>
                <a:gd name="T11" fmla="*/ 17694720 60000 65536"/>
                <a:gd name="connsiteX0" fmla="*/ 695 w 22295"/>
                <a:gd name="connsiteY0" fmla="*/ 14435 h 22012"/>
                <a:gd name="connsiteX1" fmla="*/ 5939 w 22295"/>
                <a:gd name="connsiteY1" fmla="*/ 21600 h 22012"/>
                <a:gd name="connsiteX2" fmla="*/ 22117 w 22295"/>
                <a:gd name="connsiteY2" fmla="*/ 1264 h 22012"/>
                <a:gd name="connsiteX3" fmla="*/ 22295 w 22295"/>
                <a:gd name="connsiteY3" fmla="*/ 0 h 22012"/>
                <a:gd name="connsiteX4" fmla="*/ 6562 w 22295"/>
                <a:gd name="connsiteY4" fmla="*/ 14435 h 22012"/>
                <a:gd name="connsiteX5" fmla="*/ 695 w 22295"/>
                <a:gd name="connsiteY5" fmla="*/ 8429 h 22012"/>
                <a:gd name="connsiteX6" fmla="*/ 695 w 22295"/>
                <a:gd name="connsiteY6" fmla="*/ 14435 h 22012"/>
                <a:gd name="connsiteX0" fmla="*/ 695 w 22295"/>
                <a:gd name="connsiteY0" fmla="*/ 14435 h 22012"/>
                <a:gd name="connsiteX1" fmla="*/ 5939 w 22295"/>
                <a:gd name="connsiteY1" fmla="*/ 21600 h 22012"/>
                <a:gd name="connsiteX2" fmla="*/ 22117 w 22295"/>
                <a:gd name="connsiteY2" fmla="*/ 1264 h 22012"/>
                <a:gd name="connsiteX3" fmla="*/ 22295 w 22295"/>
                <a:gd name="connsiteY3" fmla="*/ 0 h 22012"/>
                <a:gd name="connsiteX4" fmla="*/ 6562 w 22295"/>
                <a:gd name="connsiteY4" fmla="*/ 14435 h 22012"/>
                <a:gd name="connsiteX5" fmla="*/ 695 w 22295"/>
                <a:gd name="connsiteY5" fmla="*/ 8429 h 22012"/>
                <a:gd name="connsiteX6" fmla="*/ 695 w 22295"/>
                <a:gd name="connsiteY6" fmla="*/ 14435 h 22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95" h="22012" extrusionOk="0">
                  <a:moveTo>
                    <a:pt x="695" y="14435"/>
                  </a:moveTo>
                  <a:cubicBezTo>
                    <a:pt x="1569" y="16630"/>
                    <a:pt x="2369" y="23795"/>
                    <a:pt x="5939" y="21600"/>
                  </a:cubicBezTo>
                  <a:lnTo>
                    <a:pt x="22117" y="1264"/>
                  </a:lnTo>
                  <a:cubicBezTo>
                    <a:pt x="22176" y="843"/>
                    <a:pt x="22236" y="421"/>
                    <a:pt x="22295" y="0"/>
                  </a:cubicBezTo>
                  <a:lnTo>
                    <a:pt x="6562" y="14435"/>
                  </a:lnTo>
                  <a:cubicBezTo>
                    <a:pt x="2962" y="15840"/>
                    <a:pt x="1673" y="8429"/>
                    <a:pt x="695" y="8429"/>
                  </a:cubicBezTo>
                  <a:cubicBezTo>
                    <a:pt x="-283" y="8429"/>
                    <a:pt x="-179" y="12240"/>
                    <a:pt x="695" y="14435"/>
                  </a:cubicBezTo>
                  <a:close/>
                </a:path>
              </a:pathLst>
            </a:custGeom>
            <a:solidFill>
              <a:srgbClr val="FFFFFF"/>
            </a:solidFill>
            <a:ln>
              <a:noFill/>
            </a:ln>
            <a:extLst>
              <a:ext uri="{91240B29-F687-4F45-9708-019B960494DF}">
                <a14:hiddenLine xmlns:a14="http://schemas.microsoft.com/office/drawing/2010/main" xmlns="" w="12700" cap="flat">
                  <a:solidFill>
                    <a:srgbClr val="000000"/>
                  </a:solidFill>
                  <a:miter lim="400000"/>
                  <a:headEnd/>
                  <a:tailEnd/>
                </a14:hiddenLine>
              </a:ext>
            </a:extLst>
          </p:spPr>
          <p:txBody>
            <a:bodyPr lIns="0" tIns="0" rIns="0" bIns="0"/>
            <a:lstStyle/>
            <a:p>
              <a:endParaRPr lang="zh-CN" altLang="en-US" sz="900">
                <a:latin typeface="微软雅黑" panose="020B0503020204020204" pitchFamily="34" charset="-122"/>
                <a:ea typeface="微软雅黑" panose="020B0503020204020204" pitchFamily="34" charset="-122"/>
              </a:endParaRPr>
            </a:p>
          </p:txBody>
        </p:sp>
      </p:grpSp>
      <p:grpSp>
        <p:nvGrpSpPr>
          <p:cNvPr id="60" name="Group 4"/>
          <p:cNvGrpSpPr>
            <a:grpSpLocks/>
          </p:cNvGrpSpPr>
          <p:nvPr/>
        </p:nvGrpSpPr>
        <p:grpSpPr bwMode="auto">
          <a:xfrm>
            <a:off x="6635877" y="2787442"/>
            <a:ext cx="194612" cy="194672"/>
            <a:chOff x="4645616" y="2209799"/>
            <a:chExt cx="315279" cy="315280"/>
          </a:xfrm>
        </p:grpSpPr>
        <p:sp>
          <p:nvSpPr>
            <p:cNvPr id="61" name="Shape 801"/>
            <p:cNvSpPr/>
            <p:nvPr/>
          </p:nvSpPr>
          <p:spPr>
            <a:xfrm>
              <a:off x="4645616" y="2209799"/>
              <a:ext cx="315279" cy="3152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0B0F0"/>
            </a:solidFill>
            <a:ln w="12700" cap="flat">
              <a:noFill/>
              <a:miter lim="400000"/>
            </a:ln>
            <a:effectLst/>
          </p:spPr>
          <p:txBody>
            <a:bodyPr lIns="38100" tIns="38100" rIns="38100" bIns="38100" anchor="ctr"/>
            <a:lstStyle/>
            <a:p>
              <a:pPr defTabSz="514313">
                <a:defRPr/>
              </a:pPr>
              <a:endParaRPr sz="900">
                <a:latin typeface="微软雅黑" panose="020B0503020204020204" pitchFamily="34" charset="-122"/>
                <a:ea typeface="微软雅黑" panose="020B0503020204020204" pitchFamily="34" charset="-122"/>
              </a:endParaRPr>
            </a:p>
          </p:txBody>
        </p:sp>
        <p:sp>
          <p:nvSpPr>
            <p:cNvPr id="62" name="Shape 802"/>
            <p:cNvSpPr>
              <a:spLocks/>
            </p:cNvSpPr>
            <p:nvPr/>
          </p:nvSpPr>
          <p:spPr bwMode="auto">
            <a:xfrm>
              <a:off x="4712474" y="2295484"/>
              <a:ext cx="176074" cy="146655"/>
            </a:xfrm>
            <a:custGeom>
              <a:avLst/>
              <a:gdLst>
                <a:gd name="T0" fmla="*/ 85293 w 21600"/>
                <a:gd name="T1" fmla="*/ 71955 h 21600"/>
                <a:gd name="T2" fmla="*/ 85293 w 21600"/>
                <a:gd name="T3" fmla="*/ 71955 h 21600"/>
                <a:gd name="T4" fmla="*/ 85293 w 21600"/>
                <a:gd name="T5" fmla="*/ 71955 h 21600"/>
                <a:gd name="T6" fmla="*/ 85293 w 21600"/>
                <a:gd name="T7" fmla="*/ 71955 h 21600"/>
                <a:gd name="T8" fmla="*/ 0 60000 65536"/>
                <a:gd name="T9" fmla="*/ 5898240 60000 65536"/>
                <a:gd name="T10" fmla="*/ 11796480 60000 65536"/>
                <a:gd name="T11" fmla="*/ 17694720 60000 65536"/>
                <a:gd name="connsiteX0" fmla="*/ 695 w 22295"/>
                <a:gd name="connsiteY0" fmla="*/ 14435 h 22012"/>
                <a:gd name="connsiteX1" fmla="*/ 5939 w 22295"/>
                <a:gd name="connsiteY1" fmla="*/ 21600 h 22012"/>
                <a:gd name="connsiteX2" fmla="*/ 22117 w 22295"/>
                <a:gd name="connsiteY2" fmla="*/ 1264 h 22012"/>
                <a:gd name="connsiteX3" fmla="*/ 22295 w 22295"/>
                <a:gd name="connsiteY3" fmla="*/ 0 h 22012"/>
                <a:gd name="connsiteX4" fmla="*/ 6562 w 22295"/>
                <a:gd name="connsiteY4" fmla="*/ 14435 h 22012"/>
                <a:gd name="connsiteX5" fmla="*/ 695 w 22295"/>
                <a:gd name="connsiteY5" fmla="*/ 8429 h 22012"/>
                <a:gd name="connsiteX6" fmla="*/ 695 w 22295"/>
                <a:gd name="connsiteY6" fmla="*/ 14435 h 22012"/>
                <a:gd name="connsiteX0" fmla="*/ 695 w 22295"/>
                <a:gd name="connsiteY0" fmla="*/ 14435 h 22012"/>
                <a:gd name="connsiteX1" fmla="*/ 5939 w 22295"/>
                <a:gd name="connsiteY1" fmla="*/ 21600 h 22012"/>
                <a:gd name="connsiteX2" fmla="*/ 22117 w 22295"/>
                <a:gd name="connsiteY2" fmla="*/ 1264 h 22012"/>
                <a:gd name="connsiteX3" fmla="*/ 22295 w 22295"/>
                <a:gd name="connsiteY3" fmla="*/ 0 h 22012"/>
                <a:gd name="connsiteX4" fmla="*/ 6562 w 22295"/>
                <a:gd name="connsiteY4" fmla="*/ 14435 h 22012"/>
                <a:gd name="connsiteX5" fmla="*/ 695 w 22295"/>
                <a:gd name="connsiteY5" fmla="*/ 8429 h 22012"/>
                <a:gd name="connsiteX6" fmla="*/ 695 w 22295"/>
                <a:gd name="connsiteY6" fmla="*/ 14435 h 22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95" h="22012" extrusionOk="0">
                  <a:moveTo>
                    <a:pt x="695" y="14435"/>
                  </a:moveTo>
                  <a:cubicBezTo>
                    <a:pt x="1569" y="16630"/>
                    <a:pt x="2369" y="23795"/>
                    <a:pt x="5939" y="21600"/>
                  </a:cubicBezTo>
                  <a:lnTo>
                    <a:pt x="22117" y="1264"/>
                  </a:lnTo>
                  <a:cubicBezTo>
                    <a:pt x="22176" y="843"/>
                    <a:pt x="22236" y="421"/>
                    <a:pt x="22295" y="0"/>
                  </a:cubicBezTo>
                  <a:lnTo>
                    <a:pt x="6562" y="14435"/>
                  </a:lnTo>
                  <a:cubicBezTo>
                    <a:pt x="2962" y="15840"/>
                    <a:pt x="1673" y="8429"/>
                    <a:pt x="695" y="8429"/>
                  </a:cubicBezTo>
                  <a:cubicBezTo>
                    <a:pt x="-283" y="8429"/>
                    <a:pt x="-179" y="12240"/>
                    <a:pt x="695" y="14435"/>
                  </a:cubicBezTo>
                  <a:close/>
                </a:path>
              </a:pathLst>
            </a:custGeom>
            <a:solidFill>
              <a:srgbClr val="FFFFFF"/>
            </a:solidFill>
            <a:ln>
              <a:noFill/>
            </a:ln>
            <a:extLst>
              <a:ext uri="{91240B29-F687-4F45-9708-019B960494DF}">
                <a14:hiddenLine xmlns:a14="http://schemas.microsoft.com/office/drawing/2010/main" xmlns="" w="12700" cap="flat">
                  <a:solidFill>
                    <a:srgbClr val="000000"/>
                  </a:solidFill>
                  <a:miter lim="400000"/>
                  <a:headEnd/>
                  <a:tailEnd/>
                </a14:hiddenLine>
              </a:ext>
            </a:extLst>
          </p:spPr>
          <p:txBody>
            <a:bodyPr lIns="0" tIns="0" rIns="0" bIns="0"/>
            <a:lstStyle/>
            <a:p>
              <a:endParaRPr lang="zh-CN" altLang="en-US" sz="900">
                <a:latin typeface="微软雅黑" panose="020B0503020204020204" pitchFamily="34" charset="-122"/>
                <a:ea typeface="微软雅黑" panose="020B0503020204020204" pitchFamily="34" charset="-122"/>
              </a:endParaRPr>
            </a:p>
          </p:txBody>
        </p:sp>
      </p:grpSp>
      <p:grpSp>
        <p:nvGrpSpPr>
          <p:cNvPr id="63" name="Group 4"/>
          <p:cNvGrpSpPr>
            <a:grpSpLocks/>
          </p:cNvGrpSpPr>
          <p:nvPr/>
        </p:nvGrpSpPr>
        <p:grpSpPr bwMode="auto">
          <a:xfrm>
            <a:off x="6635877" y="3158859"/>
            <a:ext cx="194612" cy="194672"/>
            <a:chOff x="4645616" y="2209799"/>
            <a:chExt cx="315279" cy="315280"/>
          </a:xfrm>
        </p:grpSpPr>
        <p:sp>
          <p:nvSpPr>
            <p:cNvPr id="64" name="Shape 801"/>
            <p:cNvSpPr/>
            <p:nvPr/>
          </p:nvSpPr>
          <p:spPr>
            <a:xfrm>
              <a:off x="4645616" y="2209799"/>
              <a:ext cx="315279" cy="3152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0B0F0"/>
            </a:solidFill>
            <a:ln w="12700" cap="flat">
              <a:noFill/>
              <a:miter lim="400000"/>
            </a:ln>
            <a:effectLst/>
          </p:spPr>
          <p:txBody>
            <a:bodyPr lIns="38100" tIns="38100" rIns="38100" bIns="38100" anchor="ctr"/>
            <a:lstStyle/>
            <a:p>
              <a:pPr defTabSz="514313">
                <a:defRPr/>
              </a:pPr>
              <a:endParaRPr sz="900">
                <a:latin typeface="微软雅黑" panose="020B0503020204020204" pitchFamily="34" charset="-122"/>
                <a:ea typeface="微软雅黑" panose="020B0503020204020204" pitchFamily="34" charset="-122"/>
              </a:endParaRPr>
            </a:p>
          </p:txBody>
        </p:sp>
        <p:sp>
          <p:nvSpPr>
            <p:cNvPr id="77" name="Shape 802"/>
            <p:cNvSpPr>
              <a:spLocks/>
            </p:cNvSpPr>
            <p:nvPr/>
          </p:nvSpPr>
          <p:spPr bwMode="auto">
            <a:xfrm>
              <a:off x="4712474" y="2295484"/>
              <a:ext cx="176074" cy="146655"/>
            </a:xfrm>
            <a:custGeom>
              <a:avLst/>
              <a:gdLst>
                <a:gd name="T0" fmla="*/ 85293 w 21600"/>
                <a:gd name="T1" fmla="*/ 71955 h 21600"/>
                <a:gd name="T2" fmla="*/ 85293 w 21600"/>
                <a:gd name="T3" fmla="*/ 71955 h 21600"/>
                <a:gd name="T4" fmla="*/ 85293 w 21600"/>
                <a:gd name="T5" fmla="*/ 71955 h 21600"/>
                <a:gd name="T6" fmla="*/ 85293 w 21600"/>
                <a:gd name="T7" fmla="*/ 71955 h 21600"/>
                <a:gd name="T8" fmla="*/ 0 60000 65536"/>
                <a:gd name="T9" fmla="*/ 5898240 60000 65536"/>
                <a:gd name="T10" fmla="*/ 11796480 60000 65536"/>
                <a:gd name="T11" fmla="*/ 17694720 60000 65536"/>
                <a:gd name="connsiteX0" fmla="*/ 695 w 22295"/>
                <a:gd name="connsiteY0" fmla="*/ 14435 h 22012"/>
                <a:gd name="connsiteX1" fmla="*/ 5939 w 22295"/>
                <a:gd name="connsiteY1" fmla="*/ 21600 h 22012"/>
                <a:gd name="connsiteX2" fmla="*/ 22117 w 22295"/>
                <a:gd name="connsiteY2" fmla="*/ 1264 h 22012"/>
                <a:gd name="connsiteX3" fmla="*/ 22295 w 22295"/>
                <a:gd name="connsiteY3" fmla="*/ 0 h 22012"/>
                <a:gd name="connsiteX4" fmla="*/ 6562 w 22295"/>
                <a:gd name="connsiteY4" fmla="*/ 14435 h 22012"/>
                <a:gd name="connsiteX5" fmla="*/ 695 w 22295"/>
                <a:gd name="connsiteY5" fmla="*/ 8429 h 22012"/>
                <a:gd name="connsiteX6" fmla="*/ 695 w 22295"/>
                <a:gd name="connsiteY6" fmla="*/ 14435 h 22012"/>
                <a:gd name="connsiteX0" fmla="*/ 695 w 22295"/>
                <a:gd name="connsiteY0" fmla="*/ 14435 h 22012"/>
                <a:gd name="connsiteX1" fmla="*/ 5939 w 22295"/>
                <a:gd name="connsiteY1" fmla="*/ 21600 h 22012"/>
                <a:gd name="connsiteX2" fmla="*/ 22117 w 22295"/>
                <a:gd name="connsiteY2" fmla="*/ 1264 h 22012"/>
                <a:gd name="connsiteX3" fmla="*/ 22295 w 22295"/>
                <a:gd name="connsiteY3" fmla="*/ 0 h 22012"/>
                <a:gd name="connsiteX4" fmla="*/ 6562 w 22295"/>
                <a:gd name="connsiteY4" fmla="*/ 14435 h 22012"/>
                <a:gd name="connsiteX5" fmla="*/ 695 w 22295"/>
                <a:gd name="connsiteY5" fmla="*/ 8429 h 22012"/>
                <a:gd name="connsiteX6" fmla="*/ 695 w 22295"/>
                <a:gd name="connsiteY6" fmla="*/ 14435 h 22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95" h="22012" extrusionOk="0">
                  <a:moveTo>
                    <a:pt x="695" y="14435"/>
                  </a:moveTo>
                  <a:cubicBezTo>
                    <a:pt x="1569" y="16630"/>
                    <a:pt x="2369" y="23795"/>
                    <a:pt x="5939" y="21600"/>
                  </a:cubicBezTo>
                  <a:lnTo>
                    <a:pt x="22117" y="1264"/>
                  </a:lnTo>
                  <a:cubicBezTo>
                    <a:pt x="22176" y="843"/>
                    <a:pt x="22236" y="421"/>
                    <a:pt x="22295" y="0"/>
                  </a:cubicBezTo>
                  <a:lnTo>
                    <a:pt x="6562" y="14435"/>
                  </a:lnTo>
                  <a:cubicBezTo>
                    <a:pt x="2962" y="15840"/>
                    <a:pt x="1673" y="8429"/>
                    <a:pt x="695" y="8429"/>
                  </a:cubicBezTo>
                  <a:cubicBezTo>
                    <a:pt x="-283" y="8429"/>
                    <a:pt x="-179" y="12240"/>
                    <a:pt x="695" y="14435"/>
                  </a:cubicBezTo>
                  <a:close/>
                </a:path>
              </a:pathLst>
            </a:custGeom>
            <a:solidFill>
              <a:srgbClr val="FFFFFF"/>
            </a:solidFill>
            <a:ln>
              <a:noFill/>
            </a:ln>
            <a:extLst>
              <a:ext uri="{91240B29-F687-4F45-9708-019B960494DF}">
                <a14:hiddenLine xmlns:a14="http://schemas.microsoft.com/office/drawing/2010/main" xmlns="" w="12700" cap="flat">
                  <a:solidFill>
                    <a:srgbClr val="000000"/>
                  </a:solidFill>
                  <a:miter lim="400000"/>
                  <a:headEnd/>
                  <a:tailEnd/>
                </a14:hiddenLine>
              </a:ext>
            </a:extLst>
          </p:spPr>
          <p:txBody>
            <a:bodyPr lIns="0" tIns="0" rIns="0" bIns="0"/>
            <a:lstStyle/>
            <a:p>
              <a:endParaRPr lang="zh-CN" altLang="en-US" sz="900">
                <a:latin typeface="微软雅黑" panose="020B0503020204020204" pitchFamily="34" charset="-122"/>
                <a:ea typeface="微软雅黑" panose="020B0503020204020204" pitchFamily="34" charset="-122"/>
              </a:endParaRPr>
            </a:p>
          </p:txBody>
        </p:sp>
      </p:grpSp>
      <p:grpSp>
        <p:nvGrpSpPr>
          <p:cNvPr id="78" name="组合 77"/>
          <p:cNvGrpSpPr/>
          <p:nvPr/>
        </p:nvGrpSpPr>
        <p:grpSpPr>
          <a:xfrm>
            <a:off x="6639186" y="1703476"/>
            <a:ext cx="194612" cy="194672"/>
            <a:chOff x="7702943" y="2154479"/>
            <a:chExt cx="259482" cy="259563"/>
          </a:xfrm>
        </p:grpSpPr>
        <p:sp>
          <p:nvSpPr>
            <p:cNvPr id="79" name="Shape 801"/>
            <p:cNvSpPr/>
            <p:nvPr/>
          </p:nvSpPr>
          <p:spPr bwMode="auto">
            <a:xfrm>
              <a:off x="7702943" y="2154479"/>
              <a:ext cx="259482" cy="25956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00000"/>
            </a:solidFill>
            <a:ln w="12700" cap="flat">
              <a:noFill/>
              <a:miter lim="400000"/>
            </a:ln>
            <a:effectLst/>
          </p:spPr>
          <p:txBody>
            <a:bodyPr lIns="38100" tIns="38100" rIns="38100" bIns="38100" anchor="ctr"/>
            <a:lstStyle/>
            <a:p>
              <a:pPr defTabSz="514313">
                <a:defRPr/>
              </a:pPr>
              <a:endParaRPr sz="900">
                <a:latin typeface="微软雅黑" panose="020B0503020204020204" pitchFamily="34" charset="-122"/>
                <a:ea typeface="微软雅黑" panose="020B0503020204020204" pitchFamily="34" charset="-122"/>
              </a:endParaRPr>
            </a:p>
          </p:txBody>
        </p:sp>
        <p:sp>
          <p:nvSpPr>
            <p:cNvPr id="80" name="乘号 79"/>
            <p:cNvSpPr/>
            <p:nvPr/>
          </p:nvSpPr>
          <p:spPr>
            <a:xfrm>
              <a:off x="7746163" y="2206228"/>
              <a:ext cx="168523" cy="168523"/>
            </a:xfrm>
            <a:prstGeom prst="mathMultiply">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latin typeface="微软雅黑" panose="020B0503020204020204" pitchFamily="34" charset="-122"/>
                <a:ea typeface="微软雅黑" panose="020B0503020204020204" pitchFamily="34" charset="-122"/>
              </a:endParaRPr>
            </a:p>
          </p:txBody>
        </p:sp>
      </p:grpSp>
      <p:grpSp>
        <p:nvGrpSpPr>
          <p:cNvPr id="81" name="组合 80"/>
          <p:cNvGrpSpPr/>
          <p:nvPr/>
        </p:nvGrpSpPr>
        <p:grpSpPr>
          <a:xfrm>
            <a:off x="6639186" y="988405"/>
            <a:ext cx="194612" cy="194672"/>
            <a:chOff x="7702943" y="2154479"/>
            <a:chExt cx="259482" cy="259563"/>
          </a:xfrm>
        </p:grpSpPr>
        <p:sp>
          <p:nvSpPr>
            <p:cNvPr id="92" name="Shape 801"/>
            <p:cNvSpPr/>
            <p:nvPr/>
          </p:nvSpPr>
          <p:spPr bwMode="auto">
            <a:xfrm>
              <a:off x="7702943" y="2154479"/>
              <a:ext cx="259482" cy="25956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00000"/>
            </a:solidFill>
            <a:ln w="12700" cap="flat">
              <a:noFill/>
              <a:miter lim="400000"/>
            </a:ln>
            <a:effectLst/>
          </p:spPr>
          <p:txBody>
            <a:bodyPr lIns="38100" tIns="38100" rIns="38100" bIns="38100" anchor="ctr"/>
            <a:lstStyle/>
            <a:p>
              <a:pPr defTabSz="514313">
                <a:defRPr/>
              </a:pPr>
              <a:endParaRPr sz="900">
                <a:latin typeface="微软雅黑" panose="020B0503020204020204" pitchFamily="34" charset="-122"/>
                <a:ea typeface="微软雅黑" panose="020B0503020204020204" pitchFamily="34" charset="-122"/>
              </a:endParaRPr>
            </a:p>
          </p:txBody>
        </p:sp>
        <p:sp>
          <p:nvSpPr>
            <p:cNvPr id="93" name="乘号 92"/>
            <p:cNvSpPr/>
            <p:nvPr/>
          </p:nvSpPr>
          <p:spPr>
            <a:xfrm>
              <a:off x="7746163" y="2206228"/>
              <a:ext cx="168523" cy="168523"/>
            </a:xfrm>
            <a:prstGeom prst="mathMultiply">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latin typeface="微软雅黑" panose="020B0503020204020204" pitchFamily="34" charset="-122"/>
                <a:ea typeface="微软雅黑" panose="020B0503020204020204" pitchFamily="34" charset="-122"/>
              </a:endParaRPr>
            </a:p>
          </p:txBody>
        </p:sp>
      </p:grpSp>
      <p:grpSp>
        <p:nvGrpSpPr>
          <p:cNvPr id="94" name="组合 93"/>
          <p:cNvGrpSpPr/>
          <p:nvPr/>
        </p:nvGrpSpPr>
        <p:grpSpPr>
          <a:xfrm>
            <a:off x="6639186" y="1342023"/>
            <a:ext cx="194612" cy="194672"/>
            <a:chOff x="7702943" y="2154479"/>
            <a:chExt cx="259482" cy="259563"/>
          </a:xfrm>
        </p:grpSpPr>
        <p:sp>
          <p:nvSpPr>
            <p:cNvPr id="95" name="Shape 801"/>
            <p:cNvSpPr/>
            <p:nvPr/>
          </p:nvSpPr>
          <p:spPr bwMode="auto">
            <a:xfrm>
              <a:off x="7702943" y="2154479"/>
              <a:ext cx="259482" cy="25956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00000"/>
            </a:solidFill>
            <a:ln w="12700" cap="flat">
              <a:noFill/>
              <a:miter lim="400000"/>
            </a:ln>
            <a:effectLst/>
          </p:spPr>
          <p:txBody>
            <a:bodyPr lIns="38100" tIns="38100" rIns="38100" bIns="38100" anchor="ctr"/>
            <a:lstStyle/>
            <a:p>
              <a:pPr defTabSz="514313">
                <a:defRPr/>
              </a:pPr>
              <a:endParaRPr sz="900">
                <a:latin typeface="微软雅黑" panose="020B0503020204020204" pitchFamily="34" charset="-122"/>
                <a:ea typeface="微软雅黑" panose="020B0503020204020204" pitchFamily="34" charset="-122"/>
              </a:endParaRPr>
            </a:p>
          </p:txBody>
        </p:sp>
        <p:sp>
          <p:nvSpPr>
            <p:cNvPr id="96" name="乘号 95"/>
            <p:cNvSpPr/>
            <p:nvPr/>
          </p:nvSpPr>
          <p:spPr>
            <a:xfrm>
              <a:off x="7746163" y="2206228"/>
              <a:ext cx="168523" cy="168523"/>
            </a:xfrm>
            <a:prstGeom prst="mathMultiply">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latin typeface="微软雅黑" panose="020B0503020204020204" pitchFamily="34" charset="-122"/>
                <a:ea typeface="微软雅黑" panose="020B0503020204020204" pitchFamily="34" charset="-122"/>
              </a:endParaRPr>
            </a:p>
          </p:txBody>
        </p:sp>
      </p:grpSp>
      <p:sp>
        <p:nvSpPr>
          <p:cNvPr id="97" name="任意多边形 96"/>
          <p:cNvSpPr/>
          <p:nvPr/>
        </p:nvSpPr>
        <p:spPr>
          <a:xfrm>
            <a:off x="152219" y="1271013"/>
            <a:ext cx="2001001" cy="1487832"/>
          </a:xfrm>
          <a:custGeom>
            <a:avLst/>
            <a:gdLst>
              <a:gd name="connsiteX0" fmla="*/ 3328971 w 4330740"/>
              <a:gd name="connsiteY0" fmla="*/ 2599827 h 4330740"/>
              <a:gd name="connsiteX1" fmla="*/ 3406566 w 4330740"/>
              <a:gd name="connsiteY1" fmla="*/ 2607960 h 4330740"/>
              <a:gd name="connsiteX2" fmla="*/ 3905874 w 4330740"/>
              <a:gd name="connsiteY2" fmla="*/ 2880561 h 4330740"/>
              <a:gd name="connsiteX3" fmla="*/ 4066938 w 4330740"/>
              <a:gd name="connsiteY3" fmla="*/ 3172259 h 4330740"/>
              <a:gd name="connsiteX4" fmla="*/ 4071941 w 4330740"/>
              <a:gd name="connsiteY4" fmla="*/ 3192223 h 4330740"/>
              <a:gd name="connsiteX5" fmla="*/ 4069392 w 4330740"/>
              <a:gd name="connsiteY5" fmla="*/ 3197514 h 4330740"/>
              <a:gd name="connsiteX6" fmla="*/ 2165370 w 4330740"/>
              <a:gd name="connsiteY6" fmla="*/ 4330740 h 4330740"/>
              <a:gd name="connsiteX7" fmla="*/ 261349 w 4330740"/>
              <a:gd name="connsiteY7" fmla="*/ 3197514 h 4330740"/>
              <a:gd name="connsiteX8" fmla="*/ 242773 w 4330740"/>
              <a:gd name="connsiteY8" fmla="*/ 3158953 h 4330740"/>
              <a:gd name="connsiteX9" fmla="*/ 274152 w 4330740"/>
              <a:gd name="connsiteY9" fmla="*/ 3164548 h 4330740"/>
              <a:gd name="connsiteX10" fmla="*/ 638938 w 4330740"/>
              <a:gd name="connsiteY10" fmla="*/ 3135283 h 4330740"/>
              <a:gd name="connsiteX11" fmla="*/ 1141663 w 4330740"/>
              <a:gd name="connsiteY11" fmla="*/ 2763117 h 4330740"/>
              <a:gd name="connsiteX12" fmla="*/ 1151518 w 4330740"/>
              <a:gd name="connsiteY12" fmla="*/ 2745005 h 4330740"/>
              <a:gd name="connsiteX13" fmla="*/ 1179384 w 4330740"/>
              <a:gd name="connsiteY13" fmla="*/ 2758591 h 4330740"/>
              <a:gd name="connsiteX14" fmla="*/ 3307402 w 4330740"/>
              <a:gd name="connsiteY14" fmla="*/ 2664134 h 4330740"/>
              <a:gd name="connsiteX15" fmla="*/ 3329104 w 4330740"/>
              <a:gd name="connsiteY15" fmla="*/ 2604985 h 4330740"/>
              <a:gd name="connsiteX16" fmla="*/ 2291526 w 4330740"/>
              <a:gd name="connsiteY16" fmla="*/ 6371 h 4330740"/>
              <a:gd name="connsiteX17" fmla="*/ 2386767 w 4330740"/>
              <a:gd name="connsiteY17" fmla="*/ 11180 h 4330740"/>
              <a:gd name="connsiteX18" fmla="*/ 4330740 w 4330740"/>
              <a:gd name="connsiteY18" fmla="*/ 2165370 h 4330740"/>
              <a:gd name="connsiteX19" fmla="*/ 4160575 w 4330740"/>
              <a:gd name="connsiteY19" fmla="*/ 3008230 h 4330740"/>
              <a:gd name="connsiteX20" fmla="*/ 4120228 w 4330740"/>
              <a:gd name="connsiteY20" fmla="*/ 3091984 h 4330740"/>
              <a:gd name="connsiteX21" fmla="*/ 4109897 w 4330740"/>
              <a:gd name="connsiteY21" fmla="*/ 3063525 h 4330740"/>
              <a:gd name="connsiteX22" fmla="*/ 3964678 w 4330740"/>
              <a:gd name="connsiteY22" fmla="*/ 2830070 h 4330740"/>
              <a:gd name="connsiteX23" fmla="*/ 3331417 w 4330740"/>
              <a:gd name="connsiteY23" fmla="*/ 2522160 h 4330740"/>
              <a:gd name="connsiteX24" fmla="*/ 3326182 w 4330740"/>
              <a:gd name="connsiteY24" fmla="*/ 2522088 h 4330740"/>
              <a:gd name="connsiteX25" fmla="*/ 3303766 w 4330740"/>
              <a:gd name="connsiteY25" fmla="*/ 2429734 h 4330740"/>
              <a:gd name="connsiteX26" fmla="*/ 2186151 w 4330740"/>
              <a:gd name="connsiteY26" fmla="*/ 1159184 h 4330740"/>
              <a:gd name="connsiteX27" fmla="*/ 2166167 w 4330740"/>
              <a:gd name="connsiteY27" fmla="*/ 1163251 h 4330740"/>
              <a:gd name="connsiteX28" fmla="*/ 2139691 w 4330740"/>
              <a:gd name="connsiteY28" fmla="*/ 1132671 h 4330740"/>
              <a:gd name="connsiteX29" fmla="*/ 2017768 w 4330740"/>
              <a:gd name="connsiteY29" fmla="*/ 409372 h 4330740"/>
              <a:gd name="connsiteX30" fmla="*/ 2287662 w 4330740"/>
              <a:gd name="connsiteY30" fmla="*/ 9197 h 4330740"/>
              <a:gd name="connsiteX31" fmla="*/ 2165370 w 4330740"/>
              <a:gd name="connsiteY31" fmla="*/ 0 h 4330740"/>
              <a:gd name="connsiteX32" fmla="*/ 2184817 w 4330740"/>
              <a:gd name="connsiteY32" fmla="*/ 982 h 4330740"/>
              <a:gd name="connsiteX33" fmla="*/ 2139665 w 4330740"/>
              <a:gd name="connsiteY33" fmla="*/ 44785 h 4330740"/>
              <a:gd name="connsiteX34" fmla="*/ 1942817 w 4330740"/>
              <a:gd name="connsiteY34" fmla="*/ 389428 h 4330740"/>
              <a:gd name="connsiteX35" fmla="*/ 2075350 w 4330740"/>
              <a:gd name="connsiteY35" fmla="*/ 1175968 h 4330740"/>
              <a:gd name="connsiteX36" fmla="*/ 2084922 w 4330740"/>
              <a:gd name="connsiteY36" fmla="*/ 1187116 h 4330740"/>
              <a:gd name="connsiteX37" fmla="*/ 2024888 w 4330740"/>
              <a:gd name="connsiteY37" fmla="*/ 1216393 h 4330740"/>
              <a:gd name="connsiteX38" fmla="*/ 1085681 w 4330740"/>
              <a:gd name="connsiteY38" fmla="*/ 2695306 h 4330740"/>
              <a:gd name="connsiteX39" fmla="*/ 1088852 w 4330740"/>
              <a:gd name="connsiteY39" fmla="*/ 2698535 h 4330740"/>
              <a:gd name="connsiteX40" fmla="*/ 1077222 w 4330740"/>
              <a:gd name="connsiteY40" fmla="*/ 2720033 h 4330740"/>
              <a:gd name="connsiteX41" fmla="*/ 614095 w 4330740"/>
              <a:gd name="connsiteY41" fmla="*/ 3061789 h 4330740"/>
              <a:gd name="connsiteX42" fmla="*/ 279501 w 4330740"/>
              <a:gd name="connsiteY42" fmla="*/ 3087176 h 4330740"/>
              <a:gd name="connsiteX43" fmla="*/ 201340 w 4330740"/>
              <a:gd name="connsiteY43" fmla="*/ 3072943 h 4330740"/>
              <a:gd name="connsiteX44" fmla="*/ 170166 w 4330740"/>
              <a:gd name="connsiteY44" fmla="*/ 3008230 h 4330740"/>
              <a:gd name="connsiteX45" fmla="*/ 0 w 4330740"/>
              <a:gd name="connsiteY45" fmla="*/ 2165370 h 4330740"/>
              <a:gd name="connsiteX46" fmla="*/ 2165370 w 4330740"/>
              <a:gd name="connsiteY46" fmla="*/ 0 h 4330740"/>
              <a:gd name="connsiteX0" fmla="*/ 3328971 w 4330740"/>
              <a:gd name="connsiteY0" fmla="*/ 2599827 h 4330740"/>
              <a:gd name="connsiteX1" fmla="*/ 3406566 w 4330740"/>
              <a:gd name="connsiteY1" fmla="*/ 2607960 h 4330740"/>
              <a:gd name="connsiteX2" fmla="*/ 3905874 w 4330740"/>
              <a:gd name="connsiteY2" fmla="*/ 2880561 h 4330740"/>
              <a:gd name="connsiteX3" fmla="*/ 4066938 w 4330740"/>
              <a:gd name="connsiteY3" fmla="*/ 3172259 h 4330740"/>
              <a:gd name="connsiteX4" fmla="*/ 4071941 w 4330740"/>
              <a:gd name="connsiteY4" fmla="*/ 3192223 h 4330740"/>
              <a:gd name="connsiteX5" fmla="*/ 4069392 w 4330740"/>
              <a:gd name="connsiteY5" fmla="*/ 3197514 h 4330740"/>
              <a:gd name="connsiteX6" fmla="*/ 2165370 w 4330740"/>
              <a:gd name="connsiteY6" fmla="*/ 4330740 h 4330740"/>
              <a:gd name="connsiteX7" fmla="*/ 261349 w 4330740"/>
              <a:gd name="connsiteY7" fmla="*/ 3197514 h 4330740"/>
              <a:gd name="connsiteX8" fmla="*/ 242773 w 4330740"/>
              <a:gd name="connsiteY8" fmla="*/ 3158953 h 4330740"/>
              <a:gd name="connsiteX9" fmla="*/ 274152 w 4330740"/>
              <a:gd name="connsiteY9" fmla="*/ 3164548 h 4330740"/>
              <a:gd name="connsiteX10" fmla="*/ 638938 w 4330740"/>
              <a:gd name="connsiteY10" fmla="*/ 3135283 h 4330740"/>
              <a:gd name="connsiteX11" fmla="*/ 1141663 w 4330740"/>
              <a:gd name="connsiteY11" fmla="*/ 2763117 h 4330740"/>
              <a:gd name="connsiteX12" fmla="*/ 1151518 w 4330740"/>
              <a:gd name="connsiteY12" fmla="*/ 2745005 h 4330740"/>
              <a:gd name="connsiteX13" fmla="*/ 3307402 w 4330740"/>
              <a:gd name="connsiteY13" fmla="*/ 2664134 h 4330740"/>
              <a:gd name="connsiteX14" fmla="*/ 3329104 w 4330740"/>
              <a:gd name="connsiteY14" fmla="*/ 2604985 h 4330740"/>
              <a:gd name="connsiteX15" fmla="*/ 3328971 w 4330740"/>
              <a:gd name="connsiteY15" fmla="*/ 2599827 h 4330740"/>
              <a:gd name="connsiteX16" fmla="*/ 2291526 w 4330740"/>
              <a:gd name="connsiteY16" fmla="*/ 6371 h 4330740"/>
              <a:gd name="connsiteX17" fmla="*/ 2386767 w 4330740"/>
              <a:gd name="connsiteY17" fmla="*/ 11180 h 4330740"/>
              <a:gd name="connsiteX18" fmla="*/ 4330740 w 4330740"/>
              <a:gd name="connsiteY18" fmla="*/ 2165370 h 4330740"/>
              <a:gd name="connsiteX19" fmla="*/ 4160575 w 4330740"/>
              <a:gd name="connsiteY19" fmla="*/ 3008230 h 4330740"/>
              <a:gd name="connsiteX20" fmla="*/ 4120228 w 4330740"/>
              <a:gd name="connsiteY20" fmla="*/ 3091984 h 4330740"/>
              <a:gd name="connsiteX21" fmla="*/ 4109897 w 4330740"/>
              <a:gd name="connsiteY21" fmla="*/ 3063525 h 4330740"/>
              <a:gd name="connsiteX22" fmla="*/ 3964678 w 4330740"/>
              <a:gd name="connsiteY22" fmla="*/ 2830070 h 4330740"/>
              <a:gd name="connsiteX23" fmla="*/ 3331417 w 4330740"/>
              <a:gd name="connsiteY23" fmla="*/ 2522160 h 4330740"/>
              <a:gd name="connsiteX24" fmla="*/ 3326182 w 4330740"/>
              <a:gd name="connsiteY24" fmla="*/ 2522088 h 4330740"/>
              <a:gd name="connsiteX25" fmla="*/ 3303766 w 4330740"/>
              <a:gd name="connsiteY25" fmla="*/ 2429734 h 4330740"/>
              <a:gd name="connsiteX26" fmla="*/ 2186151 w 4330740"/>
              <a:gd name="connsiteY26" fmla="*/ 1159184 h 4330740"/>
              <a:gd name="connsiteX27" fmla="*/ 2166167 w 4330740"/>
              <a:gd name="connsiteY27" fmla="*/ 1163251 h 4330740"/>
              <a:gd name="connsiteX28" fmla="*/ 2139691 w 4330740"/>
              <a:gd name="connsiteY28" fmla="*/ 1132671 h 4330740"/>
              <a:gd name="connsiteX29" fmla="*/ 2017768 w 4330740"/>
              <a:gd name="connsiteY29" fmla="*/ 409372 h 4330740"/>
              <a:gd name="connsiteX30" fmla="*/ 2287662 w 4330740"/>
              <a:gd name="connsiteY30" fmla="*/ 9197 h 4330740"/>
              <a:gd name="connsiteX31" fmla="*/ 2291526 w 4330740"/>
              <a:gd name="connsiteY31" fmla="*/ 6371 h 4330740"/>
              <a:gd name="connsiteX32" fmla="*/ 2165370 w 4330740"/>
              <a:gd name="connsiteY32" fmla="*/ 0 h 4330740"/>
              <a:gd name="connsiteX33" fmla="*/ 2184817 w 4330740"/>
              <a:gd name="connsiteY33" fmla="*/ 982 h 4330740"/>
              <a:gd name="connsiteX34" fmla="*/ 2139665 w 4330740"/>
              <a:gd name="connsiteY34" fmla="*/ 44785 h 4330740"/>
              <a:gd name="connsiteX35" fmla="*/ 1942817 w 4330740"/>
              <a:gd name="connsiteY35" fmla="*/ 389428 h 4330740"/>
              <a:gd name="connsiteX36" fmla="*/ 2075350 w 4330740"/>
              <a:gd name="connsiteY36" fmla="*/ 1175968 h 4330740"/>
              <a:gd name="connsiteX37" fmla="*/ 2084922 w 4330740"/>
              <a:gd name="connsiteY37" fmla="*/ 1187116 h 4330740"/>
              <a:gd name="connsiteX38" fmla="*/ 2024888 w 4330740"/>
              <a:gd name="connsiteY38" fmla="*/ 1216393 h 4330740"/>
              <a:gd name="connsiteX39" fmla="*/ 1085681 w 4330740"/>
              <a:gd name="connsiteY39" fmla="*/ 2695306 h 4330740"/>
              <a:gd name="connsiteX40" fmla="*/ 1088852 w 4330740"/>
              <a:gd name="connsiteY40" fmla="*/ 2698535 h 4330740"/>
              <a:gd name="connsiteX41" fmla="*/ 1077222 w 4330740"/>
              <a:gd name="connsiteY41" fmla="*/ 2720033 h 4330740"/>
              <a:gd name="connsiteX42" fmla="*/ 614095 w 4330740"/>
              <a:gd name="connsiteY42" fmla="*/ 3061789 h 4330740"/>
              <a:gd name="connsiteX43" fmla="*/ 279501 w 4330740"/>
              <a:gd name="connsiteY43" fmla="*/ 3087176 h 4330740"/>
              <a:gd name="connsiteX44" fmla="*/ 201340 w 4330740"/>
              <a:gd name="connsiteY44" fmla="*/ 3072943 h 4330740"/>
              <a:gd name="connsiteX45" fmla="*/ 170166 w 4330740"/>
              <a:gd name="connsiteY45" fmla="*/ 3008230 h 4330740"/>
              <a:gd name="connsiteX46" fmla="*/ 0 w 4330740"/>
              <a:gd name="connsiteY46" fmla="*/ 2165370 h 4330740"/>
              <a:gd name="connsiteX47" fmla="*/ 2165370 w 4330740"/>
              <a:gd name="connsiteY47" fmla="*/ 0 h 4330740"/>
              <a:gd name="connsiteX0" fmla="*/ 3328971 w 4330740"/>
              <a:gd name="connsiteY0" fmla="*/ 2599827 h 4330740"/>
              <a:gd name="connsiteX1" fmla="*/ 3406566 w 4330740"/>
              <a:gd name="connsiteY1" fmla="*/ 2607960 h 4330740"/>
              <a:gd name="connsiteX2" fmla="*/ 3905874 w 4330740"/>
              <a:gd name="connsiteY2" fmla="*/ 2880561 h 4330740"/>
              <a:gd name="connsiteX3" fmla="*/ 4066938 w 4330740"/>
              <a:gd name="connsiteY3" fmla="*/ 3172259 h 4330740"/>
              <a:gd name="connsiteX4" fmla="*/ 4071941 w 4330740"/>
              <a:gd name="connsiteY4" fmla="*/ 3192223 h 4330740"/>
              <a:gd name="connsiteX5" fmla="*/ 4069392 w 4330740"/>
              <a:gd name="connsiteY5" fmla="*/ 3197514 h 4330740"/>
              <a:gd name="connsiteX6" fmla="*/ 2165370 w 4330740"/>
              <a:gd name="connsiteY6" fmla="*/ 4330740 h 4330740"/>
              <a:gd name="connsiteX7" fmla="*/ 261349 w 4330740"/>
              <a:gd name="connsiteY7" fmla="*/ 3197514 h 4330740"/>
              <a:gd name="connsiteX8" fmla="*/ 242773 w 4330740"/>
              <a:gd name="connsiteY8" fmla="*/ 3158953 h 4330740"/>
              <a:gd name="connsiteX9" fmla="*/ 274152 w 4330740"/>
              <a:gd name="connsiteY9" fmla="*/ 3164548 h 4330740"/>
              <a:gd name="connsiteX10" fmla="*/ 638938 w 4330740"/>
              <a:gd name="connsiteY10" fmla="*/ 3135283 h 4330740"/>
              <a:gd name="connsiteX11" fmla="*/ 1141663 w 4330740"/>
              <a:gd name="connsiteY11" fmla="*/ 2763117 h 4330740"/>
              <a:gd name="connsiteX12" fmla="*/ 3307402 w 4330740"/>
              <a:gd name="connsiteY12" fmla="*/ 2664134 h 4330740"/>
              <a:gd name="connsiteX13" fmla="*/ 3329104 w 4330740"/>
              <a:gd name="connsiteY13" fmla="*/ 2604985 h 4330740"/>
              <a:gd name="connsiteX14" fmla="*/ 3328971 w 4330740"/>
              <a:gd name="connsiteY14" fmla="*/ 2599827 h 4330740"/>
              <a:gd name="connsiteX15" fmla="*/ 2291526 w 4330740"/>
              <a:gd name="connsiteY15" fmla="*/ 6371 h 4330740"/>
              <a:gd name="connsiteX16" fmla="*/ 2386767 w 4330740"/>
              <a:gd name="connsiteY16" fmla="*/ 11180 h 4330740"/>
              <a:gd name="connsiteX17" fmla="*/ 4330740 w 4330740"/>
              <a:gd name="connsiteY17" fmla="*/ 2165370 h 4330740"/>
              <a:gd name="connsiteX18" fmla="*/ 4160575 w 4330740"/>
              <a:gd name="connsiteY18" fmla="*/ 3008230 h 4330740"/>
              <a:gd name="connsiteX19" fmla="*/ 4120228 w 4330740"/>
              <a:gd name="connsiteY19" fmla="*/ 3091984 h 4330740"/>
              <a:gd name="connsiteX20" fmla="*/ 4109897 w 4330740"/>
              <a:gd name="connsiteY20" fmla="*/ 3063525 h 4330740"/>
              <a:gd name="connsiteX21" fmla="*/ 3964678 w 4330740"/>
              <a:gd name="connsiteY21" fmla="*/ 2830070 h 4330740"/>
              <a:gd name="connsiteX22" fmla="*/ 3331417 w 4330740"/>
              <a:gd name="connsiteY22" fmla="*/ 2522160 h 4330740"/>
              <a:gd name="connsiteX23" fmla="*/ 3326182 w 4330740"/>
              <a:gd name="connsiteY23" fmla="*/ 2522088 h 4330740"/>
              <a:gd name="connsiteX24" fmla="*/ 3303766 w 4330740"/>
              <a:gd name="connsiteY24" fmla="*/ 2429734 h 4330740"/>
              <a:gd name="connsiteX25" fmla="*/ 2186151 w 4330740"/>
              <a:gd name="connsiteY25" fmla="*/ 1159184 h 4330740"/>
              <a:gd name="connsiteX26" fmla="*/ 2166167 w 4330740"/>
              <a:gd name="connsiteY26" fmla="*/ 1163251 h 4330740"/>
              <a:gd name="connsiteX27" fmla="*/ 2139691 w 4330740"/>
              <a:gd name="connsiteY27" fmla="*/ 1132671 h 4330740"/>
              <a:gd name="connsiteX28" fmla="*/ 2017768 w 4330740"/>
              <a:gd name="connsiteY28" fmla="*/ 409372 h 4330740"/>
              <a:gd name="connsiteX29" fmla="*/ 2287662 w 4330740"/>
              <a:gd name="connsiteY29" fmla="*/ 9197 h 4330740"/>
              <a:gd name="connsiteX30" fmla="*/ 2291526 w 4330740"/>
              <a:gd name="connsiteY30" fmla="*/ 6371 h 4330740"/>
              <a:gd name="connsiteX31" fmla="*/ 2165370 w 4330740"/>
              <a:gd name="connsiteY31" fmla="*/ 0 h 4330740"/>
              <a:gd name="connsiteX32" fmla="*/ 2184817 w 4330740"/>
              <a:gd name="connsiteY32" fmla="*/ 982 h 4330740"/>
              <a:gd name="connsiteX33" fmla="*/ 2139665 w 4330740"/>
              <a:gd name="connsiteY33" fmla="*/ 44785 h 4330740"/>
              <a:gd name="connsiteX34" fmla="*/ 1942817 w 4330740"/>
              <a:gd name="connsiteY34" fmla="*/ 389428 h 4330740"/>
              <a:gd name="connsiteX35" fmla="*/ 2075350 w 4330740"/>
              <a:gd name="connsiteY35" fmla="*/ 1175968 h 4330740"/>
              <a:gd name="connsiteX36" fmla="*/ 2084922 w 4330740"/>
              <a:gd name="connsiteY36" fmla="*/ 1187116 h 4330740"/>
              <a:gd name="connsiteX37" fmla="*/ 2024888 w 4330740"/>
              <a:gd name="connsiteY37" fmla="*/ 1216393 h 4330740"/>
              <a:gd name="connsiteX38" fmla="*/ 1085681 w 4330740"/>
              <a:gd name="connsiteY38" fmla="*/ 2695306 h 4330740"/>
              <a:gd name="connsiteX39" fmla="*/ 1088852 w 4330740"/>
              <a:gd name="connsiteY39" fmla="*/ 2698535 h 4330740"/>
              <a:gd name="connsiteX40" fmla="*/ 1077222 w 4330740"/>
              <a:gd name="connsiteY40" fmla="*/ 2720033 h 4330740"/>
              <a:gd name="connsiteX41" fmla="*/ 614095 w 4330740"/>
              <a:gd name="connsiteY41" fmla="*/ 3061789 h 4330740"/>
              <a:gd name="connsiteX42" fmla="*/ 279501 w 4330740"/>
              <a:gd name="connsiteY42" fmla="*/ 3087176 h 4330740"/>
              <a:gd name="connsiteX43" fmla="*/ 201340 w 4330740"/>
              <a:gd name="connsiteY43" fmla="*/ 3072943 h 4330740"/>
              <a:gd name="connsiteX44" fmla="*/ 170166 w 4330740"/>
              <a:gd name="connsiteY44" fmla="*/ 3008230 h 4330740"/>
              <a:gd name="connsiteX45" fmla="*/ 0 w 4330740"/>
              <a:gd name="connsiteY45" fmla="*/ 2165370 h 4330740"/>
              <a:gd name="connsiteX46" fmla="*/ 2165370 w 4330740"/>
              <a:gd name="connsiteY46" fmla="*/ 0 h 4330740"/>
              <a:gd name="connsiteX0" fmla="*/ 3328971 w 4330740"/>
              <a:gd name="connsiteY0" fmla="*/ 2599827 h 4330740"/>
              <a:gd name="connsiteX1" fmla="*/ 3406566 w 4330740"/>
              <a:gd name="connsiteY1" fmla="*/ 2607960 h 4330740"/>
              <a:gd name="connsiteX2" fmla="*/ 3905874 w 4330740"/>
              <a:gd name="connsiteY2" fmla="*/ 2880561 h 4330740"/>
              <a:gd name="connsiteX3" fmla="*/ 4066938 w 4330740"/>
              <a:gd name="connsiteY3" fmla="*/ 3172259 h 4330740"/>
              <a:gd name="connsiteX4" fmla="*/ 4071941 w 4330740"/>
              <a:gd name="connsiteY4" fmla="*/ 3192223 h 4330740"/>
              <a:gd name="connsiteX5" fmla="*/ 4069392 w 4330740"/>
              <a:gd name="connsiteY5" fmla="*/ 3197514 h 4330740"/>
              <a:gd name="connsiteX6" fmla="*/ 2165370 w 4330740"/>
              <a:gd name="connsiteY6" fmla="*/ 4330740 h 4330740"/>
              <a:gd name="connsiteX7" fmla="*/ 261349 w 4330740"/>
              <a:gd name="connsiteY7" fmla="*/ 3197514 h 4330740"/>
              <a:gd name="connsiteX8" fmla="*/ 242773 w 4330740"/>
              <a:gd name="connsiteY8" fmla="*/ 3158953 h 4330740"/>
              <a:gd name="connsiteX9" fmla="*/ 274152 w 4330740"/>
              <a:gd name="connsiteY9" fmla="*/ 3164548 h 4330740"/>
              <a:gd name="connsiteX10" fmla="*/ 638938 w 4330740"/>
              <a:gd name="connsiteY10" fmla="*/ 3135283 h 4330740"/>
              <a:gd name="connsiteX11" fmla="*/ 3307402 w 4330740"/>
              <a:gd name="connsiteY11" fmla="*/ 2664134 h 4330740"/>
              <a:gd name="connsiteX12" fmla="*/ 3329104 w 4330740"/>
              <a:gd name="connsiteY12" fmla="*/ 2604985 h 4330740"/>
              <a:gd name="connsiteX13" fmla="*/ 3328971 w 4330740"/>
              <a:gd name="connsiteY13" fmla="*/ 2599827 h 4330740"/>
              <a:gd name="connsiteX14" fmla="*/ 2291526 w 4330740"/>
              <a:gd name="connsiteY14" fmla="*/ 6371 h 4330740"/>
              <a:gd name="connsiteX15" fmla="*/ 2386767 w 4330740"/>
              <a:gd name="connsiteY15" fmla="*/ 11180 h 4330740"/>
              <a:gd name="connsiteX16" fmla="*/ 4330740 w 4330740"/>
              <a:gd name="connsiteY16" fmla="*/ 2165370 h 4330740"/>
              <a:gd name="connsiteX17" fmla="*/ 4160575 w 4330740"/>
              <a:gd name="connsiteY17" fmla="*/ 3008230 h 4330740"/>
              <a:gd name="connsiteX18" fmla="*/ 4120228 w 4330740"/>
              <a:gd name="connsiteY18" fmla="*/ 3091984 h 4330740"/>
              <a:gd name="connsiteX19" fmla="*/ 4109897 w 4330740"/>
              <a:gd name="connsiteY19" fmla="*/ 3063525 h 4330740"/>
              <a:gd name="connsiteX20" fmla="*/ 3964678 w 4330740"/>
              <a:gd name="connsiteY20" fmla="*/ 2830070 h 4330740"/>
              <a:gd name="connsiteX21" fmla="*/ 3331417 w 4330740"/>
              <a:gd name="connsiteY21" fmla="*/ 2522160 h 4330740"/>
              <a:gd name="connsiteX22" fmla="*/ 3326182 w 4330740"/>
              <a:gd name="connsiteY22" fmla="*/ 2522088 h 4330740"/>
              <a:gd name="connsiteX23" fmla="*/ 3303766 w 4330740"/>
              <a:gd name="connsiteY23" fmla="*/ 2429734 h 4330740"/>
              <a:gd name="connsiteX24" fmla="*/ 2186151 w 4330740"/>
              <a:gd name="connsiteY24" fmla="*/ 1159184 h 4330740"/>
              <a:gd name="connsiteX25" fmla="*/ 2166167 w 4330740"/>
              <a:gd name="connsiteY25" fmla="*/ 1163251 h 4330740"/>
              <a:gd name="connsiteX26" fmla="*/ 2139691 w 4330740"/>
              <a:gd name="connsiteY26" fmla="*/ 1132671 h 4330740"/>
              <a:gd name="connsiteX27" fmla="*/ 2017768 w 4330740"/>
              <a:gd name="connsiteY27" fmla="*/ 409372 h 4330740"/>
              <a:gd name="connsiteX28" fmla="*/ 2287662 w 4330740"/>
              <a:gd name="connsiteY28" fmla="*/ 9197 h 4330740"/>
              <a:gd name="connsiteX29" fmla="*/ 2291526 w 4330740"/>
              <a:gd name="connsiteY29" fmla="*/ 6371 h 4330740"/>
              <a:gd name="connsiteX30" fmla="*/ 2165370 w 4330740"/>
              <a:gd name="connsiteY30" fmla="*/ 0 h 4330740"/>
              <a:gd name="connsiteX31" fmla="*/ 2184817 w 4330740"/>
              <a:gd name="connsiteY31" fmla="*/ 982 h 4330740"/>
              <a:gd name="connsiteX32" fmla="*/ 2139665 w 4330740"/>
              <a:gd name="connsiteY32" fmla="*/ 44785 h 4330740"/>
              <a:gd name="connsiteX33" fmla="*/ 1942817 w 4330740"/>
              <a:gd name="connsiteY33" fmla="*/ 389428 h 4330740"/>
              <a:gd name="connsiteX34" fmla="*/ 2075350 w 4330740"/>
              <a:gd name="connsiteY34" fmla="*/ 1175968 h 4330740"/>
              <a:gd name="connsiteX35" fmla="*/ 2084922 w 4330740"/>
              <a:gd name="connsiteY35" fmla="*/ 1187116 h 4330740"/>
              <a:gd name="connsiteX36" fmla="*/ 2024888 w 4330740"/>
              <a:gd name="connsiteY36" fmla="*/ 1216393 h 4330740"/>
              <a:gd name="connsiteX37" fmla="*/ 1085681 w 4330740"/>
              <a:gd name="connsiteY37" fmla="*/ 2695306 h 4330740"/>
              <a:gd name="connsiteX38" fmla="*/ 1088852 w 4330740"/>
              <a:gd name="connsiteY38" fmla="*/ 2698535 h 4330740"/>
              <a:gd name="connsiteX39" fmla="*/ 1077222 w 4330740"/>
              <a:gd name="connsiteY39" fmla="*/ 2720033 h 4330740"/>
              <a:gd name="connsiteX40" fmla="*/ 614095 w 4330740"/>
              <a:gd name="connsiteY40" fmla="*/ 3061789 h 4330740"/>
              <a:gd name="connsiteX41" fmla="*/ 279501 w 4330740"/>
              <a:gd name="connsiteY41" fmla="*/ 3087176 h 4330740"/>
              <a:gd name="connsiteX42" fmla="*/ 201340 w 4330740"/>
              <a:gd name="connsiteY42" fmla="*/ 3072943 h 4330740"/>
              <a:gd name="connsiteX43" fmla="*/ 170166 w 4330740"/>
              <a:gd name="connsiteY43" fmla="*/ 3008230 h 4330740"/>
              <a:gd name="connsiteX44" fmla="*/ 0 w 4330740"/>
              <a:gd name="connsiteY44" fmla="*/ 2165370 h 4330740"/>
              <a:gd name="connsiteX45" fmla="*/ 2165370 w 4330740"/>
              <a:gd name="connsiteY45" fmla="*/ 0 h 4330740"/>
              <a:gd name="connsiteX0" fmla="*/ 3328971 w 4330740"/>
              <a:gd name="connsiteY0" fmla="*/ 2599827 h 4330740"/>
              <a:gd name="connsiteX1" fmla="*/ 3406566 w 4330740"/>
              <a:gd name="connsiteY1" fmla="*/ 2607960 h 4330740"/>
              <a:gd name="connsiteX2" fmla="*/ 3905874 w 4330740"/>
              <a:gd name="connsiteY2" fmla="*/ 2880561 h 4330740"/>
              <a:gd name="connsiteX3" fmla="*/ 4066938 w 4330740"/>
              <a:gd name="connsiteY3" fmla="*/ 3172259 h 4330740"/>
              <a:gd name="connsiteX4" fmla="*/ 4071941 w 4330740"/>
              <a:gd name="connsiteY4" fmla="*/ 3192223 h 4330740"/>
              <a:gd name="connsiteX5" fmla="*/ 4069392 w 4330740"/>
              <a:gd name="connsiteY5" fmla="*/ 3197514 h 4330740"/>
              <a:gd name="connsiteX6" fmla="*/ 2165370 w 4330740"/>
              <a:gd name="connsiteY6" fmla="*/ 4330740 h 4330740"/>
              <a:gd name="connsiteX7" fmla="*/ 261349 w 4330740"/>
              <a:gd name="connsiteY7" fmla="*/ 3197514 h 4330740"/>
              <a:gd name="connsiteX8" fmla="*/ 242773 w 4330740"/>
              <a:gd name="connsiteY8" fmla="*/ 3158953 h 4330740"/>
              <a:gd name="connsiteX9" fmla="*/ 274152 w 4330740"/>
              <a:gd name="connsiteY9" fmla="*/ 3164548 h 4330740"/>
              <a:gd name="connsiteX10" fmla="*/ 3307402 w 4330740"/>
              <a:gd name="connsiteY10" fmla="*/ 2664134 h 4330740"/>
              <a:gd name="connsiteX11" fmla="*/ 3329104 w 4330740"/>
              <a:gd name="connsiteY11" fmla="*/ 2604985 h 4330740"/>
              <a:gd name="connsiteX12" fmla="*/ 3328971 w 4330740"/>
              <a:gd name="connsiteY12" fmla="*/ 2599827 h 4330740"/>
              <a:gd name="connsiteX13" fmla="*/ 2291526 w 4330740"/>
              <a:gd name="connsiteY13" fmla="*/ 6371 h 4330740"/>
              <a:gd name="connsiteX14" fmla="*/ 2386767 w 4330740"/>
              <a:gd name="connsiteY14" fmla="*/ 11180 h 4330740"/>
              <a:gd name="connsiteX15" fmla="*/ 4330740 w 4330740"/>
              <a:gd name="connsiteY15" fmla="*/ 2165370 h 4330740"/>
              <a:gd name="connsiteX16" fmla="*/ 4160575 w 4330740"/>
              <a:gd name="connsiteY16" fmla="*/ 3008230 h 4330740"/>
              <a:gd name="connsiteX17" fmla="*/ 4120228 w 4330740"/>
              <a:gd name="connsiteY17" fmla="*/ 3091984 h 4330740"/>
              <a:gd name="connsiteX18" fmla="*/ 4109897 w 4330740"/>
              <a:gd name="connsiteY18" fmla="*/ 3063525 h 4330740"/>
              <a:gd name="connsiteX19" fmla="*/ 3964678 w 4330740"/>
              <a:gd name="connsiteY19" fmla="*/ 2830070 h 4330740"/>
              <a:gd name="connsiteX20" fmla="*/ 3331417 w 4330740"/>
              <a:gd name="connsiteY20" fmla="*/ 2522160 h 4330740"/>
              <a:gd name="connsiteX21" fmla="*/ 3326182 w 4330740"/>
              <a:gd name="connsiteY21" fmla="*/ 2522088 h 4330740"/>
              <a:gd name="connsiteX22" fmla="*/ 3303766 w 4330740"/>
              <a:gd name="connsiteY22" fmla="*/ 2429734 h 4330740"/>
              <a:gd name="connsiteX23" fmla="*/ 2186151 w 4330740"/>
              <a:gd name="connsiteY23" fmla="*/ 1159184 h 4330740"/>
              <a:gd name="connsiteX24" fmla="*/ 2166167 w 4330740"/>
              <a:gd name="connsiteY24" fmla="*/ 1163251 h 4330740"/>
              <a:gd name="connsiteX25" fmla="*/ 2139691 w 4330740"/>
              <a:gd name="connsiteY25" fmla="*/ 1132671 h 4330740"/>
              <a:gd name="connsiteX26" fmla="*/ 2017768 w 4330740"/>
              <a:gd name="connsiteY26" fmla="*/ 409372 h 4330740"/>
              <a:gd name="connsiteX27" fmla="*/ 2287662 w 4330740"/>
              <a:gd name="connsiteY27" fmla="*/ 9197 h 4330740"/>
              <a:gd name="connsiteX28" fmla="*/ 2291526 w 4330740"/>
              <a:gd name="connsiteY28" fmla="*/ 6371 h 4330740"/>
              <a:gd name="connsiteX29" fmla="*/ 2165370 w 4330740"/>
              <a:gd name="connsiteY29" fmla="*/ 0 h 4330740"/>
              <a:gd name="connsiteX30" fmla="*/ 2184817 w 4330740"/>
              <a:gd name="connsiteY30" fmla="*/ 982 h 4330740"/>
              <a:gd name="connsiteX31" fmla="*/ 2139665 w 4330740"/>
              <a:gd name="connsiteY31" fmla="*/ 44785 h 4330740"/>
              <a:gd name="connsiteX32" fmla="*/ 1942817 w 4330740"/>
              <a:gd name="connsiteY32" fmla="*/ 389428 h 4330740"/>
              <a:gd name="connsiteX33" fmla="*/ 2075350 w 4330740"/>
              <a:gd name="connsiteY33" fmla="*/ 1175968 h 4330740"/>
              <a:gd name="connsiteX34" fmla="*/ 2084922 w 4330740"/>
              <a:gd name="connsiteY34" fmla="*/ 1187116 h 4330740"/>
              <a:gd name="connsiteX35" fmla="*/ 2024888 w 4330740"/>
              <a:gd name="connsiteY35" fmla="*/ 1216393 h 4330740"/>
              <a:gd name="connsiteX36" fmla="*/ 1085681 w 4330740"/>
              <a:gd name="connsiteY36" fmla="*/ 2695306 h 4330740"/>
              <a:gd name="connsiteX37" fmla="*/ 1088852 w 4330740"/>
              <a:gd name="connsiteY37" fmla="*/ 2698535 h 4330740"/>
              <a:gd name="connsiteX38" fmla="*/ 1077222 w 4330740"/>
              <a:gd name="connsiteY38" fmla="*/ 2720033 h 4330740"/>
              <a:gd name="connsiteX39" fmla="*/ 614095 w 4330740"/>
              <a:gd name="connsiteY39" fmla="*/ 3061789 h 4330740"/>
              <a:gd name="connsiteX40" fmla="*/ 279501 w 4330740"/>
              <a:gd name="connsiteY40" fmla="*/ 3087176 h 4330740"/>
              <a:gd name="connsiteX41" fmla="*/ 201340 w 4330740"/>
              <a:gd name="connsiteY41" fmla="*/ 3072943 h 4330740"/>
              <a:gd name="connsiteX42" fmla="*/ 170166 w 4330740"/>
              <a:gd name="connsiteY42" fmla="*/ 3008230 h 4330740"/>
              <a:gd name="connsiteX43" fmla="*/ 0 w 4330740"/>
              <a:gd name="connsiteY43" fmla="*/ 2165370 h 4330740"/>
              <a:gd name="connsiteX44" fmla="*/ 2165370 w 4330740"/>
              <a:gd name="connsiteY44" fmla="*/ 0 h 4330740"/>
              <a:gd name="connsiteX0" fmla="*/ 3328971 w 4330740"/>
              <a:gd name="connsiteY0" fmla="*/ 2599827 h 4330806"/>
              <a:gd name="connsiteX1" fmla="*/ 3406566 w 4330740"/>
              <a:gd name="connsiteY1" fmla="*/ 2607960 h 4330806"/>
              <a:gd name="connsiteX2" fmla="*/ 3905874 w 4330740"/>
              <a:gd name="connsiteY2" fmla="*/ 2880561 h 4330806"/>
              <a:gd name="connsiteX3" fmla="*/ 4066938 w 4330740"/>
              <a:gd name="connsiteY3" fmla="*/ 3172259 h 4330806"/>
              <a:gd name="connsiteX4" fmla="*/ 4071941 w 4330740"/>
              <a:gd name="connsiteY4" fmla="*/ 3192223 h 4330806"/>
              <a:gd name="connsiteX5" fmla="*/ 4069392 w 4330740"/>
              <a:gd name="connsiteY5" fmla="*/ 3197514 h 4330806"/>
              <a:gd name="connsiteX6" fmla="*/ 2165370 w 4330740"/>
              <a:gd name="connsiteY6" fmla="*/ 4330740 h 4330806"/>
              <a:gd name="connsiteX7" fmla="*/ 242773 w 4330740"/>
              <a:gd name="connsiteY7" fmla="*/ 3158953 h 4330806"/>
              <a:gd name="connsiteX8" fmla="*/ 274152 w 4330740"/>
              <a:gd name="connsiteY8" fmla="*/ 3164548 h 4330806"/>
              <a:gd name="connsiteX9" fmla="*/ 3307402 w 4330740"/>
              <a:gd name="connsiteY9" fmla="*/ 2664134 h 4330806"/>
              <a:gd name="connsiteX10" fmla="*/ 3329104 w 4330740"/>
              <a:gd name="connsiteY10" fmla="*/ 2604985 h 4330806"/>
              <a:gd name="connsiteX11" fmla="*/ 3328971 w 4330740"/>
              <a:gd name="connsiteY11" fmla="*/ 2599827 h 4330806"/>
              <a:gd name="connsiteX12" fmla="*/ 2291526 w 4330740"/>
              <a:gd name="connsiteY12" fmla="*/ 6371 h 4330806"/>
              <a:gd name="connsiteX13" fmla="*/ 2386767 w 4330740"/>
              <a:gd name="connsiteY13" fmla="*/ 11180 h 4330806"/>
              <a:gd name="connsiteX14" fmla="*/ 4330740 w 4330740"/>
              <a:gd name="connsiteY14" fmla="*/ 2165370 h 4330806"/>
              <a:gd name="connsiteX15" fmla="*/ 4160575 w 4330740"/>
              <a:gd name="connsiteY15" fmla="*/ 3008230 h 4330806"/>
              <a:gd name="connsiteX16" fmla="*/ 4120228 w 4330740"/>
              <a:gd name="connsiteY16" fmla="*/ 3091984 h 4330806"/>
              <a:gd name="connsiteX17" fmla="*/ 4109897 w 4330740"/>
              <a:gd name="connsiteY17" fmla="*/ 3063525 h 4330806"/>
              <a:gd name="connsiteX18" fmla="*/ 3964678 w 4330740"/>
              <a:gd name="connsiteY18" fmla="*/ 2830070 h 4330806"/>
              <a:gd name="connsiteX19" fmla="*/ 3331417 w 4330740"/>
              <a:gd name="connsiteY19" fmla="*/ 2522160 h 4330806"/>
              <a:gd name="connsiteX20" fmla="*/ 3326182 w 4330740"/>
              <a:gd name="connsiteY20" fmla="*/ 2522088 h 4330806"/>
              <a:gd name="connsiteX21" fmla="*/ 3303766 w 4330740"/>
              <a:gd name="connsiteY21" fmla="*/ 2429734 h 4330806"/>
              <a:gd name="connsiteX22" fmla="*/ 2186151 w 4330740"/>
              <a:gd name="connsiteY22" fmla="*/ 1159184 h 4330806"/>
              <a:gd name="connsiteX23" fmla="*/ 2166167 w 4330740"/>
              <a:gd name="connsiteY23" fmla="*/ 1163251 h 4330806"/>
              <a:gd name="connsiteX24" fmla="*/ 2139691 w 4330740"/>
              <a:gd name="connsiteY24" fmla="*/ 1132671 h 4330806"/>
              <a:gd name="connsiteX25" fmla="*/ 2017768 w 4330740"/>
              <a:gd name="connsiteY25" fmla="*/ 409372 h 4330806"/>
              <a:gd name="connsiteX26" fmla="*/ 2287662 w 4330740"/>
              <a:gd name="connsiteY26" fmla="*/ 9197 h 4330806"/>
              <a:gd name="connsiteX27" fmla="*/ 2291526 w 4330740"/>
              <a:gd name="connsiteY27" fmla="*/ 6371 h 4330806"/>
              <a:gd name="connsiteX28" fmla="*/ 2165370 w 4330740"/>
              <a:gd name="connsiteY28" fmla="*/ 0 h 4330806"/>
              <a:gd name="connsiteX29" fmla="*/ 2184817 w 4330740"/>
              <a:gd name="connsiteY29" fmla="*/ 982 h 4330806"/>
              <a:gd name="connsiteX30" fmla="*/ 2139665 w 4330740"/>
              <a:gd name="connsiteY30" fmla="*/ 44785 h 4330806"/>
              <a:gd name="connsiteX31" fmla="*/ 1942817 w 4330740"/>
              <a:gd name="connsiteY31" fmla="*/ 389428 h 4330806"/>
              <a:gd name="connsiteX32" fmla="*/ 2075350 w 4330740"/>
              <a:gd name="connsiteY32" fmla="*/ 1175968 h 4330806"/>
              <a:gd name="connsiteX33" fmla="*/ 2084922 w 4330740"/>
              <a:gd name="connsiteY33" fmla="*/ 1187116 h 4330806"/>
              <a:gd name="connsiteX34" fmla="*/ 2024888 w 4330740"/>
              <a:gd name="connsiteY34" fmla="*/ 1216393 h 4330806"/>
              <a:gd name="connsiteX35" fmla="*/ 1085681 w 4330740"/>
              <a:gd name="connsiteY35" fmla="*/ 2695306 h 4330806"/>
              <a:gd name="connsiteX36" fmla="*/ 1088852 w 4330740"/>
              <a:gd name="connsiteY36" fmla="*/ 2698535 h 4330806"/>
              <a:gd name="connsiteX37" fmla="*/ 1077222 w 4330740"/>
              <a:gd name="connsiteY37" fmla="*/ 2720033 h 4330806"/>
              <a:gd name="connsiteX38" fmla="*/ 614095 w 4330740"/>
              <a:gd name="connsiteY38" fmla="*/ 3061789 h 4330806"/>
              <a:gd name="connsiteX39" fmla="*/ 279501 w 4330740"/>
              <a:gd name="connsiteY39" fmla="*/ 3087176 h 4330806"/>
              <a:gd name="connsiteX40" fmla="*/ 201340 w 4330740"/>
              <a:gd name="connsiteY40" fmla="*/ 3072943 h 4330806"/>
              <a:gd name="connsiteX41" fmla="*/ 170166 w 4330740"/>
              <a:gd name="connsiteY41" fmla="*/ 3008230 h 4330806"/>
              <a:gd name="connsiteX42" fmla="*/ 0 w 4330740"/>
              <a:gd name="connsiteY42" fmla="*/ 2165370 h 4330806"/>
              <a:gd name="connsiteX43" fmla="*/ 2165370 w 4330740"/>
              <a:gd name="connsiteY43" fmla="*/ 0 h 4330806"/>
              <a:gd name="connsiteX0" fmla="*/ 3328971 w 4330740"/>
              <a:gd name="connsiteY0" fmla="*/ 2599827 h 4330805"/>
              <a:gd name="connsiteX1" fmla="*/ 3406566 w 4330740"/>
              <a:gd name="connsiteY1" fmla="*/ 2607960 h 4330805"/>
              <a:gd name="connsiteX2" fmla="*/ 3905874 w 4330740"/>
              <a:gd name="connsiteY2" fmla="*/ 2880561 h 4330805"/>
              <a:gd name="connsiteX3" fmla="*/ 4066938 w 4330740"/>
              <a:gd name="connsiteY3" fmla="*/ 3172259 h 4330805"/>
              <a:gd name="connsiteX4" fmla="*/ 4071941 w 4330740"/>
              <a:gd name="connsiteY4" fmla="*/ 3192223 h 4330805"/>
              <a:gd name="connsiteX5" fmla="*/ 4069392 w 4330740"/>
              <a:gd name="connsiteY5" fmla="*/ 3197514 h 4330805"/>
              <a:gd name="connsiteX6" fmla="*/ 2165370 w 4330740"/>
              <a:gd name="connsiteY6" fmla="*/ 4330740 h 4330805"/>
              <a:gd name="connsiteX7" fmla="*/ 242773 w 4330740"/>
              <a:gd name="connsiteY7" fmla="*/ 3158953 h 4330805"/>
              <a:gd name="connsiteX8" fmla="*/ 3307402 w 4330740"/>
              <a:gd name="connsiteY8" fmla="*/ 2664134 h 4330805"/>
              <a:gd name="connsiteX9" fmla="*/ 3329104 w 4330740"/>
              <a:gd name="connsiteY9" fmla="*/ 2604985 h 4330805"/>
              <a:gd name="connsiteX10" fmla="*/ 3328971 w 4330740"/>
              <a:gd name="connsiteY10" fmla="*/ 2599827 h 4330805"/>
              <a:gd name="connsiteX11" fmla="*/ 2291526 w 4330740"/>
              <a:gd name="connsiteY11" fmla="*/ 6371 h 4330805"/>
              <a:gd name="connsiteX12" fmla="*/ 2386767 w 4330740"/>
              <a:gd name="connsiteY12" fmla="*/ 11180 h 4330805"/>
              <a:gd name="connsiteX13" fmla="*/ 4330740 w 4330740"/>
              <a:gd name="connsiteY13" fmla="*/ 2165370 h 4330805"/>
              <a:gd name="connsiteX14" fmla="*/ 4160575 w 4330740"/>
              <a:gd name="connsiteY14" fmla="*/ 3008230 h 4330805"/>
              <a:gd name="connsiteX15" fmla="*/ 4120228 w 4330740"/>
              <a:gd name="connsiteY15" fmla="*/ 3091984 h 4330805"/>
              <a:gd name="connsiteX16" fmla="*/ 4109897 w 4330740"/>
              <a:gd name="connsiteY16" fmla="*/ 3063525 h 4330805"/>
              <a:gd name="connsiteX17" fmla="*/ 3964678 w 4330740"/>
              <a:gd name="connsiteY17" fmla="*/ 2830070 h 4330805"/>
              <a:gd name="connsiteX18" fmla="*/ 3331417 w 4330740"/>
              <a:gd name="connsiteY18" fmla="*/ 2522160 h 4330805"/>
              <a:gd name="connsiteX19" fmla="*/ 3326182 w 4330740"/>
              <a:gd name="connsiteY19" fmla="*/ 2522088 h 4330805"/>
              <a:gd name="connsiteX20" fmla="*/ 3303766 w 4330740"/>
              <a:gd name="connsiteY20" fmla="*/ 2429734 h 4330805"/>
              <a:gd name="connsiteX21" fmla="*/ 2186151 w 4330740"/>
              <a:gd name="connsiteY21" fmla="*/ 1159184 h 4330805"/>
              <a:gd name="connsiteX22" fmla="*/ 2166167 w 4330740"/>
              <a:gd name="connsiteY22" fmla="*/ 1163251 h 4330805"/>
              <a:gd name="connsiteX23" fmla="*/ 2139691 w 4330740"/>
              <a:gd name="connsiteY23" fmla="*/ 1132671 h 4330805"/>
              <a:gd name="connsiteX24" fmla="*/ 2017768 w 4330740"/>
              <a:gd name="connsiteY24" fmla="*/ 409372 h 4330805"/>
              <a:gd name="connsiteX25" fmla="*/ 2287662 w 4330740"/>
              <a:gd name="connsiteY25" fmla="*/ 9197 h 4330805"/>
              <a:gd name="connsiteX26" fmla="*/ 2291526 w 4330740"/>
              <a:gd name="connsiteY26" fmla="*/ 6371 h 4330805"/>
              <a:gd name="connsiteX27" fmla="*/ 2165370 w 4330740"/>
              <a:gd name="connsiteY27" fmla="*/ 0 h 4330805"/>
              <a:gd name="connsiteX28" fmla="*/ 2184817 w 4330740"/>
              <a:gd name="connsiteY28" fmla="*/ 982 h 4330805"/>
              <a:gd name="connsiteX29" fmla="*/ 2139665 w 4330740"/>
              <a:gd name="connsiteY29" fmla="*/ 44785 h 4330805"/>
              <a:gd name="connsiteX30" fmla="*/ 1942817 w 4330740"/>
              <a:gd name="connsiteY30" fmla="*/ 389428 h 4330805"/>
              <a:gd name="connsiteX31" fmla="*/ 2075350 w 4330740"/>
              <a:gd name="connsiteY31" fmla="*/ 1175968 h 4330805"/>
              <a:gd name="connsiteX32" fmla="*/ 2084922 w 4330740"/>
              <a:gd name="connsiteY32" fmla="*/ 1187116 h 4330805"/>
              <a:gd name="connsiteX33" fmla="*/ 2024888 w 4330740"/>
              <a:gd name="connsiteY33" fmla="*/ 1216393 h 4330805"/>
              <a:gd name="connsiteX34" fmla="*/ 1085681 w 4330740"/>
              <a:gd name="connsiteY34" fmla="*/ 2695306 h 4330805"/>
              <a:gd name="connsiteX35" fmla="*/ 1088852 w 4330740"/>
              <a:gd name="connsiteY35" fmla="*/ 2698535 h 4330805"/>
              <a:gd name="connsiteX36" fmla="*/ 1077222 w 4330740"/>
              <a:gd name="connsiteY36" fmla="*/ 2720033 h 4330805"/>
              <a:gd name="connsiteX37" fmla="*/ 614095 w 4330740"/>
              <a:gd name="connsiteY37" fmla="*/ 3061789 h 4330805"/>
              <a:gd name="connsiteX38" fmla="*/ 279501 w 4330740"/>
              <a:gd name="connsiteY38" fmla="*/ 3087176 h 4330805"/>
              <a:gd name="connsiteX39" fmla="*/ 201340 w 4330740"/>
              <a:gd name="connsiteY39" fmla="*/ 3072943 h 4330805"/>
              <a:gd name="connsiteX40" fmla="*/ 170166 w 4330740"/>
              <a:gd name="connsiteY40" fmla="*/ 3008230 h 4330805"/>
              <a:gd name="connsiteX41" fmla="*/ 0 w 4330740"/>
              <a:gd name="connsiteY41" fmla="*/ 2165370 h 4330805"/>
              <a:gd name="connsiteX42" fmla="*/ 2165370 w 4330740"/>
              <a:gd name="connsiteY42" fmla="*/ 0 h 4330805"/>
              <a:gd name="connsiteX0" fmla="*/ 3328971 w 4330740"/>
              <a:gd name="connsiteY0" fmla="*/ 2599827 h 4340240"/>
              <a:gd name="connsiteX1" fmla="*/ 3406566 w 4330740"/>
              <a:gd name="connsiteY1" fmla="*/ 2607960 h 4340240"/>
              <a:gd name="connsiteX2" fmla="*/ 3905874 w 4330740"/>
              <a:gd name="connsiteY2" fmla="*/ 2880561 h 4340240"/>
              <a:gd name="connsiteX3" fmla="*/ 4066938 w 4330740"/>
              <a:gd name="connsiteY3" fmla="*/ 3172259 h 4340240"/>
              <a:gd name="connsiteX4" fmla="*/ 4071941 w 4330740"/>
              <a:gd name="connsiteY4" fmla="*/ 3192223 h 4340240"/>
              <a:gd name="connsiteX5" fmla="*/ 4069392 w 4330740"/>
              <a:gd name="connsiteY5" fmla="*/ 3197514 h 4340240"/>
              <a:gd name="connsiteX6" fmla="*/ 2165370 w 4330740"/>
              <a:gd name="connsiteY6" fmla="*/ 4330740 h 4340240"/>
              <a:gd name="connsiteX7" fmla="*/ 3307402 w 4330740"/>
              <a:gd name="connsiteY7" fmla="*/ 2664134 h 4340240"/>
              <a:gd name="connsiteX8" fmla="*/ 3329104 w 4330740"/>
              <a:gd name="connsiteY8" fmla="*/ 2604985 h 4340240"/>
              <a:gd name="connsiteX9" fmla="*/ 3328971 w 4330740"/>
              <a:gd name="connsiteY9" fmla="*/ 2599827 h 4340240"/>
              <a:gd name="connsiteX10" fmla="*/ 2291526 w 4330740"/>
              <a:gd name="connsiteY10" fmla="*/ 6371 h 4340240"/>
              <a:gd name="connsiteX11" fmla="*/ 2386767 w 4330740"/>
              <a:gd name="connsiteY11" fmla="*/ 11180 h 4340240"/>
              <a:gd name="connsiteX12" fmla="*/ 4330740 w 4330740"/>
              <a:gd name="connsiteY12" fmla="*/ 2165370 h 4340240"/>
              <a:gd name="connsiteX13" fmla="*/ 4160575 w 4330740"/>
              <a:gd name="connsiteY13" fmla="*/ 3008230 h 4340240"/>
              <a:gd name="connsiteX14" fmla="*/ 4120228 w 4330740"/>
              <a:gd name="connsiteY14" fmla="*/ 3091984 h 4340240"/>
              <a:gd name="connsiteX15" fmla="*/ 4109897 w 4330740"/>
              <a:gd name="connsiteY15" fmla="*/ 3063525 h 4340240"/>
              <a:gd name="connsiteX16" fmla="*/ 3964678 w 4330740"/>
              <a:gd name="connsiteY16" fmla="*/ 2830070 h 4340240"/>
              <a:gd name="connsiteX17" fmla="*/ 3331417 w 4330740"/>
              <a:gd name="connsiteY17" fmla="*/ 2522160 h 4340240"/>
              <a:gd name="connsiteX18" fmla="*/ 3326182 w 4330740"/>
              <a:gd name="connsiteY18" fmla="*/ 2522088 h 4340240"/>
              <a:gd name="connsiteX19" fmla="*/ 3303766 w 4330740"/>
              <a:gd name="connsiteY19" fmla="*/ 2429734 h 4340240"/>
              <a:gd name="connsiteX20" fmla="*/ 2186151 w 4330740"/>
              <a:gd name="connsiteY20" fmla="*/ 1159184 h 4340240"/>
              <a:gd name="connsiteX21" fmla="*/ 2166167 w 4330740"/>
              <a:gd name="connsiteY21" fmla="*/ 1163251 h 4340240"/>
              <a:gd name="connsiteX22" fmla="*/ 2139691 w 4330740"/>
              <a:gd name="connsiteY22" fmla="*/ 1132671 h 4340240"/>
              <a:gd name="connsiteX23" fmla="*/ 2017768 w 4330740"/>
              <a:gd name="connsiteY23" fmla="*/ 409372 h 4340240"/>
              <a:gd name="connsiteX24" fmla="*/ 2287662 w 4330740"/>
              <a:gd name="connsiteY24" fmla="*/ 9197 h 4340240"/>
              <a:gd name="connsiteX25" fmla="*/ 2291526 w 4330740"/>
              <a:gd name="connsiteY25" fmla="*/ 6371 h 4340240"/>
              <a:gd name="connsiteX26" fmla="*/ 2165370 w 4330740"/>
              <a:gd name="connsiteY26" fmla="*/ 0 h 4340240"/>
              <a:gd name="connsiteX27" fmla="*/ 2184817 w 4330740"/>
              <a:gd name="connsiteY27" fmla="*/ 982 h 4340240"/>
              <a:gd name="connsiteX28" fmla="*/ 2139665 w 4330740"/>
              <a:gd name="connsiteY28" fmla="*/ 44785 h 4340240"/>
              <a:gd name="connsiteX29" fmla="*/ 1942817 w 4330740"/>
              <a:gd name="connsiteY29" fmla="*/ 389428 h 4340240"/>
              <a:gd name="connsiteX30" fmla="*/ 2075350 w 4330740"/>
              <a:gd name="connsiteY30" fmla="*/ 1175968 h 4340240"/>
              <a:gd name="connsiteX31" fmla="*/ 2084922 w 4330740"/>
              <a:gd name="connsiteY31" fmla="*/ 1187116 h 4340240"/>
              <a:gd name="connsiteX32" fmla="*/ 2024888 w 4330740"/>
              <a:gd name="connsiteY32" fmla="*/ 1216393 h 4340240"/>
              <a:gd name="connsiteX33" fmla="*/ 1085681 w 4330740"/>
              <a:gd name="connsiteY33" fmla="*/ 2695306 h 4340240"/>
              <a:gd name="connsiteX34" fmla="*/ 1088852 w 4330740"/>
              <a:gd name="connsiteY34" fmla="*/ 2698535 h 4340240"/>
              <a:gd name="connsiteX35" fmla="*/ 1077222 w 4330740"/>
              <a:gd name="connsiteY35" fmla="*/ 2720033 h 4340240"/>
              <a:gd name="connsiteX36" fmla="*/ 614095 w 4330740"/>
              <a:gd name="connsiteY36" fmla="*/ 3061789 h 4340240"/>
              <a:gd name="connsiteX37" fmla="*/ 279501 w 4330740"/>
              <a:gd name="connsiteY37" fmla="*/ 3087176 h 4340240"/>
              <a:gd name="connsiteX38" fmla="*/ 201340 w 4330740"/>
              <a:gd name="connsiteY38" fmla="*/ 3072943 h 4340240"/>
              <a:gd name="connsiteX39" fmla="*/ 170166 w 4330740"/>
              <a:gd name="connsiteY39" fmla="*/ 3008230 h 4340240"/>
              <a:gd name="connsiteX40" fmla="*/ 0 w 4330740"/>
              <a:gd name="connsiteY40" fmla="*/ 2165370 h 4340240"/>
              <a:gd name="connsiteX41" fmla="*/ 2165370 w 4330740"/>
              <a:gd name="connsiteY41" fmla="*/ 0 h 4340240"/>
              <a:gd name="connsiteX0" fmla="*/ 3328971 w 4330740"/>
              <a:gd name="connsiteY0" fmla="*/ 2599827 h 3197514"/>
              <a:gd name="connsiteX1" fmla="*/ 3406566 w 4330740"/>
              <a:gd name="connsiteY1" fmla="*/ 2607960 h 3197514"/>
              <a:gd name="connsiteX2" fmla="*/ 3905874 w 4330740"/>
              <a:gd name="connsiteY2" fmla="*/ 2880561 h 3197514"/>
              <a:gd name="connsiteX3" fmla="*/ 4066938 w 4330740"/>
              <a:gd name="connsiteY3" fmla="*/ 3172259 h 3197514"/>
              <a:gd name="connsiteX4" fmla="*/ 4071941 w 4330740"/>
              <a:gd name="connsiteY4" fmla="*/ 3192223 h 3197514"/>
              <a:gd name="connsiteX5" fmla="*/ 4069392 w 4330740"/>
              <a:gd name="connsiteY5" fmla="*/ 3197514 h 3197514"/>
              <a:gd name="connsiteX6" fmla="*/ 3307402 w 4330740"/>
              <a:gd name="connsiteY6" fmla="*/ 2664134 h 3197514"/>
              <a:gd name="connsiteX7" fmla="*/ 3329104 w 4330740"/>
              <a:gd name="connsiteY7" fmla="*/ 2604985 h 3197514"/>
              <a:gd name="connsiteX8" fmla="*/ 3328971 w 4330740"/>
              <a:gd name="connsiteY8" fmla="*/ 2599827 h 3197514"/>
              <a:gd name="connsiteX9" fmla="*/ 2291526 w 4330740"/>
              <a:gd name="connsiteY9" fmla="*/ 6371 h 3197514"/>
              <a:gd name="connsiteX10" fmla="*/ 2386767 w 4330740"/>
              <a:gd name="connsiteY10" fmla="*/ 11180 h 3197514"/>
              <a:gd name="connsiteX11" fmla="*/ 4330740 w 4330740"/>
              <a:gd name="connsiteY11" fmla="*/ 2165370 h 3197514"/>
              <a:gd name="connsiteX12" fmla="*/ 4160575 w 4330740"/>
              <a:gd name="connsiteY12" fmla="*/ 3008230 h 3197514"/>
              <a:gd name="connsiteX13" fmla="*/ 4120228 w 4330740"/>
              <a:gd name="connsiteY13" fmla="*/ 3091984 h 3197514"/>
              <a:gd name="connsiteX14" fmla="*/ 4109897 w 4330740"/>
              <a:gd name="connsiteY14" fmla="*/ 3063525 h 3197514"/>
              <a:gd name="connsiteX15" fmla="*/ 3964678 w 4330740"/>
              <a:gd name="connsiteY15" fmla="*/ 2830070 h 3197514"/>
              <a:gd name="connsiteX16" fmla="*/ 3331417 w 4330740"/>
              <a:gd name="connsiteY16" fmla="*/ 2522160 h 3197514"/>
              <a:gd name="connsiteX17" fmla="*/ 3326182 w 4330740"/>
              <a:gd name="connsiteY17" fmla="*/ 2522088 h 3197514"/>
              <a:gd name="connsiteX18" fmla="*/ 3303766 w 4330740"/>
              <a:gd name="connsiteY18" fmla="*/ 2429734 h 3197514"/>
              <a:gd name="connsiteX19" fmla="*/ 2186151 w 4330740"/>
              <a:gd name="connsiteY19" fmla="*/ 1159184 h 3197514"/>
              <a:gd name="connsiteX20" fmla="*/ 2166167 w 4330740"/>
              <a:gd name="connsiteY20" fmla="*/ 1163251 h 3197514"/>
              <a:gd name="connsiteX21" fmla="*/ 2139691 w 4330740"/>
              <a:gd name="connsiteY21" fmla="*/ 1132671 h 3197514"/>
              <a:gd name="connsiteX22" fmla="*/ 2017768 w 4330740"/>
              <a:gd name="connsiteY22" fmla="*/ 409372 h 3197514"/>
              <a:gd name="connsiteX23" fmla="*/ 2287662 w 4330740"/>
              <a:gd name="connsiteY23" fmla="*/ 9197 h 3197514"/>
              <a:gd name="connsiteX24" fmla="*/ 2291526 w 4330740"/>
              <a:gd name="connsiteY24" fmla="*/ 6371 h 3197514"/>
              <a:gd name="connsiteX25" fmla="*/ 2165370 w 4330740"/>
              <a:gd name="connsiteY25" fmla="*/ 0 h 3197514"/>
              <a:gd name="connsiteX26" fmla="*/ 2184817 w 4330740"/>
              <a:gd name="connsiteY26" fmla="*/ 982 h 3197514"/>
              <a:gd name="connsiteX27" fmla="*/ 2139665 w 4330740"/>
              <a:gd name="connsiteY27" fmla="*/ 44785 h 3197514"/>
              <a:gd name="connsiteX28" fmla="*/ 1942817 w 4330740"/>
              <a:gd name="connsiteY28" fmla="*/ 389428 h 3197514"/>
              <a:gd name="connsiteX29" fmla="*/ 2075350 w 4330740"/>
              <a:gd name="connsiteY29" fmla="*/ 1175968 h 3197514"/>
              <a:gd name="connsiteX30" fmla="*/ 2084922 w 4330740"/>
              <a:gd name="connsiteY30" fmla="*/ 1187116 h 3197514"/>
              <a:gd name="connsiteX31" fmla="*/ 2024888 w 4330740"/>
              <a:gd name="connsiteY31" fmla="*/ 1216393 h 3197514"/>
              <a:gd name="connsiteX32" fmla="*/ 1085681 w 4330740"/>
              <a:gd name="connsiteY32" fmla="*/ 2695306 h 3197514"/>
              <a:gd name="connsiteX33" fmla="*/ 1088852 w 4330740"/>
              <a:gd name="connsiteY33" fmla="*/ 2698535 h 3197514"/>
              <a:gd name="connsiteX34" fmla="*/ 1077222 w 4330740"/>
              <a:gd name="connsiteY34" fmla="*/ 2720033 h 3197514"/>
              <a:gd name="connsiteX35" fmla="*/ 614095 w 4330740"/>
              <a:gd name="connsiteY35" fmla="*/ 3061789 h 3197514"/>
              <a:gd name="connsiteX36" fmla="*/ 279501 w 4330740"/>
              <a:gd name="connsiteY36" fmla="*/ 3087176 h 3197514"/>
              <a:gd name="connsiteX37" fmla="*/ 201340 w 4330740"/>
              <a:gd name="connsiteY37" fmla="*/ 3072943 h 3197514"/>
              <a:gd name="connsiteX38" fmla="*/ 170166 w 4330740"/>
              <a:gd name="connsiteY38" fmla="*/ 3008230 h 3197514"/>
              <a:gd name="connsiteX39" fmla="*/ 0 w 4330740"/>
              <a:gd name="connsiteY39" fmla="*/ 2165370 h 3197514"/>
              <a:gd name="connsiteX40" fmla="*/ 2165370 w 4330740"/>
              <a:gd name="connsiteY40" fmla="*/ 0 h 3197514"/>
              <a:gd name="connsiteX0" fmla="*/ 3328971 w 4330740"/>
              <a:gd name="connsiteY0" fmla="*/ 2599827 h 3192223"/>
              <a:gd name="connsiteX1" fmla="*/ 3406566 w 4330740"/>
              <a:gd name="connsiteY1" fmla="*/ 2607960 h 3192223"/>
              <a:gd name="connsiteX2" fmla="*/ 3905874 w 4330740"/>
              <a:gd name="connsiteY2" fmla="*/ 2880561 h 3192223"/>
              <a:gd name="connsiteX3" fmla="*/ 4066938 w 4330740"/>
              <a:gd name="connsiteY3" fmla="*/ 3172259 h 3192223"/>
              <a:gd name="connsiteX4" fmla="*/ 4071941 w 4330740"/>
              <a:gd name="connsiteY4" fmla="*/ 3192223 h 3192223"/>
              <a:gd name="connsiteX5" fmla="*/ 3307402 w 4330740"/>
              <a:gd name="connsiteY5" fmla="*/ 2664134 h 3192223"/>
              <a:gd name="connsiteX6" fmla="*/ 3329104 w 4330740"/>
              <a:gd name="connsiteY6" fmla="*/ 2604985 h 3192223"/>
              <a:gd name="connsiteX7" fmla="*/ 3328971 w 4330740"/>
              <a:gd name="connsiteY7" fmla="*/ 2599827 h 3192223"/>
              <a:gd name="connsiteX8" fmla="*/ 2291526 w 4330740"/>
              <a:gd name="connsiteY8" fmla="*/ 6371 h 3192223"/>
              <a:gd name="connsiteX9" fmla="*/ 2386767 w 4330740"/>
              <a:gd name="connsiteY9" fmla="*/ 11180 h 3192223"/>
              <a:gd name="connsiteX10" fmla="*/ 4330740 w 4330740"/>
              <a:gd name="connsiteY10" fmla="*/ 2165370 h 3192223"/>
              <a:gd name="connsiteX11" fmla="*/ 4160575 w 4330740"/>
              <a:gd name="connsiteY11" fmla="*/ 3008230 h 3192223"/>
              <a:gd name="connsiteX12" fmla="*/ 4120228 w 4330740"/>
              <a:gd name="connsiteY12" fmla="*/ 3091984 h 3192223"/>
              <a:gd name="connsiteX13" fmla="*/ 4109897 w 4330740"/>
              <a:gd name="connsiteY13" fmla="*/ 3063525 h 3192223"/>
              <a:gd name="connsiteX14" fmla="*/ 3964678 w 4330740"/>
              <a:gd name="connsiteY14" fmla="*/ 2830070 h 3192223"/>
              <a:gd name="connsiteX15" fmla="*/ 3331417 w 4330740"/>
              <a:gd name="connsiteY15" fmla="*/ 2522160 h 3192223"/>
              <a:gd name="connsiteX16" fmla="*/ 3326182 w 4330740"/>
              <a:gd name="connsiteY16" fmla="*/ 2522088 h 3192223"/>
              <a:gd name="connsiteX17" fmla="*/ 3303766 w 4330740"/>
              <a:gd name="connsiteY17" fmla="*/ 2429734 h 3192223"/>
              <a:gd name="connsiteX18" fmla="*/ 2186151 w 4330740"/>
              <a:gd name="connsiteY18" fmla="*/ 1159184 h 3192223"/>
              <a:gd name="connsiteX19" fmla="*/ 2166167 w 4330740"/>
              <a:gd name="connsiteY19" fmla="*/ 1163251 h 3192223"/>
              <a:gd name="connsiteX20" fmla="*/ 2139691 w 4330740"/>
              <a:gd name="connsiteY20" fmla="*/ 1132671 h 3192223"/>
              <a:gd name="connsiteX21" fmla="*/ 2017768 w 4330740"/>
              <a:gd name="connsiteY21" fmla="*/ 409372 h 3192223"/>
              <a:gd name="connsiteX22" fmla="*/ 2287662 w 4330740"/>
              <a:gd name="connsiteY22" fmla="*/ 9197 h 3192223"/>
              <a:gd name="connsiteX23" fmla="*/ 2291526 w 4330740"/>
              <a:gd name="connsiteY23" fmla="*/ 6371 h 3192223"/>
              <a:gd name="connsiteX24" fmla="*/ 2165370 w 4330740"/>
              <a:gd name="connsiteY24" fmla="*/ 0 h 3192223"/>
              <a:gd name="connsiteX25" fmla="*/ 2184817 w 4330740"/>
              <a:gd name="connsiteY25" fmla="*/ 982 h 3192223"/>
              <a:gd name="connsiteX26" fmla="*/ 2139665 w 4330740"/>
              <a:gd name="connsiteY26" fmla="*/ 44785 h 3192223"/>
              <a:gd name="connsiteX27" fmla="*/ 1942817 w 4330740"/>
              <a:gd name="connsiteY27" fmla="*/ 389428 h 3192223"/>
              <a:gd name="connsiteX28" fmla="*/ 2075350 w 4330740"/>
              <a:gd name="connsiteY28" fmla="*/ 1175968 h 3192223"/>
              <a:gd name="connsiteX29" fmla="*/ 2084922 w 4330740"/>
              <a:gd name="connsiteY29" fmla="*/ 1187116 h 3192223"/>
              <a:gd name="connsiteX30" fmla="*/ 2024888 w 4330740"/>
              <a:gd name="connsiteY30" fmla="*/ 1216393 h 3192223"/>
              <a:gd name="connsiteX31" fmla="*/ 1085681 w 4330740"/>
              <a:gd name="connsiteY31" fmla="*/ 2695306 h 3192223"/>
              <a:gd name="connsiteX32" fmla="*/ 1088852 w 4330740"/>
              <a:gd name="connsiteY32" fmla="*/ 2698535 h 3192223"/>
              <a:gd name="connsiteX33" fmla="*/ 1077222 w 4330740"/>
              <a:gd name="connsiteY33" fmla="*/ 2720033 h 3192223"/>
              <a:gd name="connsiteX34" fmla="*/ 614095 w 4330740"/>
              <a:gd name="connsiteY34" fmla="*/ 3061789 h 3192223"/>
              <a:gd name="connsiteX35" fmla="*/ 279501 w 4330740"/>
              <a:gd name="connsiteY35" fmla="*/ 3087176 h 3192223"/>
              <a:gd name="connsiteX36" fmla="*/ 201340 w 4330740"/>
              <a:gd name="connsiteY36" fmla="*/ 3072943 h 3192223"/>
              <a:gd name="connsiteX37" fmla="*/ 170166 w 4330740"/>
              <a:gd name="connsiteY37" fmla="*/ 3008230 h 3192223"/>
              <a:gd name="connsiteX38" fmla="*/ 0 w 4330740"/>
              <a:gd name="connsiteY38" fmla="*/ 2165370 h 3192223"/>
              <a:gd name="connsiteX39" fmla="*/ 2165370 w 4330740"/>
              <a:gd name="connsiteY39" fmla="*/ 0 h 3192223"/>
              <a:gd name="connsiteX0" fmla="*/ 3328971 w 4330740"/>
              <a:gd name="connsiteY0" fmla="*/ 2599827 h 3172259"/>
              <a:gd name="connsiteX1" fmla="*/ 3406566 w 4330740"/>
              <a:gd name="connsiteY1" fmla="*/ 2607960 h 3172259"/>
              <a:gd name="connsiteX2" fmla="*/ 3905874 w 4330740"/>
              <a:gd name="connsiteY2" fmla="*/ 2880561 h 3172259"/>
              <a:gd name="connsiteX3" fmla="*/ 4066938 w 4330740"/>
              <a:gd name="connsiteY3" fmla="*/ 3172259 h 3172259"/>
              <a:gd name="connsiteX4" fmla="*/ 3307402 w 4330740"/>
              <a:gd name="connsiteY4" fmla="*/ 2664134 h 3172259"/>
              <a:gd name="connsiteX5" fmla="*/ 3329104 w 4330740"/>
              <a:gd name="connsiteY5" fmla="*/ 2604985 h 3172259"/>
              <a:gd name="connsiteX6" fmla="*/ 3328971 w 4330740"/>
              <a:gd name="connsiteY6" fmla="*/ 2599827 h 3172259"/>
              <a:gd name="connsiteX7" fmla="*/ 2291526 w 4330740"/>
              <a:gd name="connsiteY7" fmla="*/ 6371 h 3172259"/>
              <a:gd name="connsiteX8" fmla="*/ 2386767 w 4330740"/>
              <a:gd name="connsiteY8" fmla="*/ 11180 h 3172259"/>
              <a:gd name="connsiteX9" fmla="*/ 4330740 w 4330740"/>
              <a:gd name="connsiteY9" fmla="*/ 2165370 h 3172259"/>
              <a:gd name="connsiteX10" fmla="*/ 4160575 w 4330740"/>
              <a:gd name="connsiteY10" fmla="*/ 3008230 h 3172259"/>
              <a:gd name="connsiteX11" fmla="*/ 4120228 w 4330740"/>
              <a:gd name="connsiteY11" fmla="*/ 3091984 h 3172259"/>
              <a:gd name="connsiteX12" fmla="*/ 4109897 w 4330740"/>
              <a:gd name="connsiteY12" fmla="*/ 3063525 h 3172259"/>
              <a:gd name="connsiteX13" fmla="*/ 3964678 w 4330740"/>
              <a:gd name="connsiteY13" fmla="*/ 2830070 h 3172259"/>
              <a:gd name="connsiteX14" fmla="*/ 3331417 w 4330740"/>
              <a:gd name="connsiteY14" fmla="*/ 2522160 h 3172259"/>
              <a:gd name="connsiteX15" fmla="*/ 3326182 w 4330740"/>
              <a:gd name="connsiteY15" fmla="*/ 2522088 h 3172259"/>
              <a:gd name="connsiteX16" fmla="*/ 3303766 w 4330740"/>
              <a:gd name="connsiteY16" fmla="*/ 2429734 h 3172259"/>
              <a:gd name="connsiteX17" fmla="*/ 2186151 w 4330740"/>
              <a:gd name="connsiteY17" fmla="*/ 1159184 h 3172259"/>
              <a:gd name="connsiteX18" fmla="*/ 2166167 w 4330740"/>
              <a:gd name="connsiteY18" fmla="*/ 1163251 h 3172259"/>
              <a:gd name="connsiteX19" fmla="*/ 2139691 w 4330740"/>
              <a:gd name="connsiteY19" fmla="*/ 1132671 h 3172259"/>
              <a:gd name="connsiteX20" fmla="*/ 2017768 w 4330740"/>
              <a:gd name="connsiteY20" fmla="*/ 409372 h 3172259"/>
              <a:gd name="connsiteX21" fmla="*/ 2287662 w 4330740"/>
              <a:gd name="connsiteY21" fmla="*/ 9197 h 3172259"/>
              <a:gd name="connsiteX22" fmla="*/ 2291526 w 4330740"/>
              <a:gd name="connsiteY22" fmla="*/ 6371 h 3172259"/>
              <a:gd name="connsiteX23" fmla="*/ 2165370 w 4330740"/>
              <a:gd name="connsiteY23" fmla="*/ 0 h 3172259"/>
              <a:gd name="connsiteX24" fmla="*/ 2184817 w 4330740"/>
              <a:gd name="connsiteY24" fmla="*/ 982 h 3172259"/>
              <a:gd name="connsiteX25" fmla="*/ 2139665 w 4330740"/>
              <a:gd name="connsiteY25" fmla="*/ 44785 h 3172259"/>
              <a:gd name="connsiteX26" fmla="*/ 1942817 w 4330740"/>
              <a:gd name="connsiteY26" fmla="*/ 389428 h 3172259"/>
              <a:gd name="connsiteX27" fmla="*/ 2075350 w 4330740"/>
              <a:gd name="connsiteY27" fmla="*/ 1175968 h 3172259"/>
              <a:gd name="connsiteX28" fmla="*/ 2084922 w 4330740"/>
              <a:gd name="connsiteY28" fmla="*/ 1187116 h 3172259"/>
              <a:gd name="connsiteX29" fmla="*/ 2024888 w 4330740"/>
              <a:gd name="connsiteY29" fmla="*/ 1216393 h 3172259"/>
              <a:gd name="connsiteX30" fmla="*/ 1085681 w 4330740"/>
              <a:gd name="connsiteY30" fmla="*/ 2695306 h 3172259"/>
              <a:gd name="connsiteX31" fmla="*/ 1088852 w 4330740"/>
              <a:gd name="connsiteY31" fmla="*/ 2698535 h 3172259"/>
              <a:gd name="connsiteX32" fmla="*/ 1077222 w 4330740"/>
              <a:gd name="connsiteY32" fmla="*/ 2720033 h 3172259"/>
              <a:gd name="connsiteX33" fmla="*/ 614095 w 4330740"/>
              <a:gd name="connsiteY33" fmla="*/ 3061789 h 3172259"/>
              <a:gd name="connsiteX34" fmla="*/ 279501 w 4330740"/>
              <a:gd name="connsiteY34" fmla="*/ 3087176 h 3172259"/>
              <a:gd name="connsiteX35" fmla="*/ 201340 w 4330740"/>
              <a:gd name="connsiteY35" fmla="*/ 3072943 h 3172259"/>
              <a:gd name="connsiteX36" fmla="*/ 170166 w 4330740"/>
              <a:gd name="connsiteY36" fmla="*/ 3008230 h 3172259"/>
              <a:gd name="connsiteX37" fmla="*/ 0 w 4330740"/>
              <a:gd name="connsiteY37" fmla="*/ 2165370 h 3172259"/>
              <a:gd name="connsiteX38" fmla="*/ 2165370 w 4330740"/>
              <a:gd name="connsiteY38" fmla="*/ 0 h 3172259"/>
              <a:gd name="connsiteX0" fmla="*/ 3328971 w 4330740"/>
              <a:gd name="connsiteY0" fmla="*/ 2599827 h 3093314"/>
              <a:gd name="connsiteX1" fmla="*/ 3406566 w 4330740"/>
              <a:gd name="connsiteY1" fmla="*/ 2607960 h 3093314"/>
              <a:gd name="connsiteX2" fmla="*/ 3905874 w 4330740"/>
              <a:gd name="connsiteY2" fmla="*/ 2880561 h 3093314"/>
              <a:gd name="connsiteX3" fmla="*/ 3307402 w 4330740"/>
              <a:gd name="connsiteY3" fmla="*/ 2664134 h 3093314"/>
              <a:gd name="connsiteX4" fmla="*/ 3329104 w 4330740"/>
              <a:gd name="connsiteY4" fmla="*/ 2604985 h 3093314"/>
              <a:gd name="connsiteX5" fmla="*/ 3328971 w 4330740"/>
              <a:gd name="connsiteY5" fmla="*/ 2599827 h 3093314"/>
              <a:gd name="connsiteX6" fmla="*/ 2291526 w 4330740"/>
              <a:gd name="connsiteY6" fmla="*/ 6371 h 3093314"/>
              <a:gd name="connsiteX7" fmla="*/ 2386767 w 4330740"/>
              <a:gd name="connsiteY7" fmla="*/ 11180 h 3093314"/>
              <a:gd name="connsiteX8" fmla="*/ 4330740 w 4330740"/>
              <a:gd name="connsiteY8" fmla="*/ 2165370 h 3093314"/>
              <a:gd name="connsiteX9" fmla="*/ 4160575 w 4330740"/>
              <a:gd name="connsiteY9" fmla="*/ 3008230 h 3093314"/>
              <a:gd name="connsiteX10" fmla="*/ 4120228 w 4330740"/>
              <a:gd name="connsiteY10" fmla="*/ 3091984 h 3093314"/>
              <a:gd name="connsiteX11" fmla="*/ 4109897 w 4330740"/>
              <a:gd name="connsiteY11" fmla="*/ 3063525 h 3093314"/>
              <a:gd name="connsiteX12" fmla="*/ 3964678 w 4330740"/>
              <a:gd name="connsiteY12" fmla="*/ 2830070 h 3093314"/>
              <a:gd name="connsiteX13" fmla="*/ 3331417 w 4330740"/>
              <a:gd name="connsiteY13" fmla="*/ 2522160 h 3093314"/>
              <a:gd name="connsiteX14" fmla="*/ 3326182 w 4330740"/>
              <a:gd name="connsiteY14" fmla="*/ 2522088 h 3093314"/>
              <a:gd name="connsiteX15" fmla="*/ 3303766 w 4330740"/>
              <a:gd name="connsiteY15" fmla="*/ 2429734 h 3093314"/>
              <a:gd name="connsiteX16" fmla="*/ 2186151 w 4330740"/>
              <a:gd name="connsiteY16" fmla="*/ 1159184 h 3093314"/>
              <a:gd name="connsiteX17" fmla="*/ 2166167 w 4330740"/>
              <a:gd name="connsiteY17" fmla="*/ 1163251 h 3093314"/>
              <a:gd name="connsiteX18" fmla="*/ 2139691 w 4330740"/>
              <a:gd name="connsiteY18" fmla="*/ 1132671 h 3093314"/>
              <a:gd name="connsiteX19" fmla="*/ 2017768 w 4330740"/>
              <a:gd name="connsiteY19" fmla="*/ 409372 h 3093314"/>
              <a:gd name="connsiteX20" fmla="*/ 2287662 w 4330740"/>
              <a:gd name="connsiteY20" fmla="*/ 9197 h 3093314"/>
              <a:gd name="connsiteX21" fmla="*/ 2291526 w 4330740"/>
              <a:gd name="connsiteY21" fmla="*/ 6371 h 3093314"/>
              <a:gd name="connsiteX22" fmla="*/ 2165370 w 4330740"/>
              <a:gd name="connsiteY22" fmla="*/ 0 h 3093314"/>
              <a:gd name="connsiteX23" fmla="*/ 2184817 w 4330740"/>
              <a:gd name="connsiteY23" fmla="*/ 982 h 3093314"/>
              <a:gd name="connsiteX24" fmla="*/ 2139665 w 4330740"/>
              <a:gd name="connsiteY24" fmla="*/ 44785 h 3093314"/>
              <a:gd name="connsiteX25" fmla="*/ 1942817 w 4330740"/>
              <a:gd name="connsiteY25" fmla="*/ 389428 h 3093314"/>
              <a:gd name="connsiteX26" fmla="*/ 2075350 w 4330740"/>
              <a:gd name="connsiteY26" fmla="*/ 1175968 h 3093314"/>
              <a:gd name="connsiteX27" fmla="*/ 2084922 w 4330740"/>
              <a:gd name="connsiteY27" fmla="*/ 1187116 h 3093314"/>
              <a:gd name="connsiteX28" fmla="*/ 2024888 w 4330740"/>
              <a:gd name="connsiteY28" fmla="*/ 1216393 h 3093314"/>
              <a:gd name="connsiteX29" fmla="*/ 1085681 w 4330740"/>
              <a:gd name="connsiteY29" fmla="*/ 2695306 h 3093314"/>
              <a:gd name="connsiteX30" fmla="*/ 1088852 w 4330740"/>
              <a:gd name="connsiteY30" fmla="*/ 2698535 h 3093314"/>
              <a:gd name="connsiteX31" fmla="*/ 1077222 w 4330740"/>
              <a:gd name="connsiteY31" fmla="*/ 2720033 h 3093314"/>
              <a:gd name="connsiteX32" fmla="*/ 614095 w 4330740"/>
              <a:gd name="connsiteY32" fmla="*/ 3061789 h 3093314"/>
              <a:gd name="connsiteX33" fmla="*/ 279501 w 4330740"/>
              <a:gd name="connsiteY33" fmla="*/ 3087176 h 3093314"/>
              <a:gd name="connsiteX34" fmla="*/ 201340 w 4330740"/>
              <a:gd name="connsiteY34" fmla="*/ 3072943 h 3093314"/>
              <a:gd name="connsiteX35" fmla="*/ 170166 w 4330740"/>
              <a:gd name="connsiteY35" fmla="*/ 3008230 h 3093314"/>
              <a:gd name="connsiteX36" fmla="*/ 0 w 4330740"/>
              <a:gd name="connsiteY36" fmla="*/ 2165370 h 3093314"/>
              <a:gd name="connsiteX37" fmla="*/ 2165370 w 4330740"/>
              <a:gd name="connsiteY37" fmla="*/ 0 h 3093314"/>
              <a:gd name="connsiteX0" fmla="*/ 3328971 w 4330740"/>
              <a:gd name="connsiteY0" fmla="*/ 2599827 h 3093314"/>
              <a:gd name="connsiteX1" fmla="*/ 3406566 w 4330740"/>
              <a:gd name="connsiteY1" fmla="*/ 2607960 h 3093314"/>
              <a:gd name="connsiteX2" fmla="*/ 3307402 w 4330740"/>
              <a:gd name="connsiteY2" fmla="*/ 2664134 h 3093314"/>
              <a:gd name="connsiteX3" fmla="*/ 3329104 w 4330740"/>
              <a:gd name="connsiteY3" fmla="*/ 2604985 h 3093314"/>
              <a:gd name="connsiteX4" fmla="*/ 3328971 w 4330740"/>
              <a:gd name="connsiteY4" fmla="*/ 2599827 h 3093314"/>
              <a:gd name="connsiteX5" fmla="*/ 2291526 w 4330740"/>
              <a:gd name="connsiteY5" fmla="*/ 6371 h 3093314"/>
              <a:gd name="connsiteX6" fmla="*/ 2386767 w 4330740"/>
              <a:gd name="connsiteY6" fmla="*/ 11180 h 3093314"/>
              <a:gd name="connsiteX7" fmla="*/ 4330740 w 4330740"/>
              <a:gd name="connsiteY7" fmla="*/ 2165370 h 3093314"/>
              <a:gd name="connsiteX8" fmla="*/ 4160575 w 4330740"/>
              <a:gd name="connsiteY8" fmla="*/ 3008230 h 3093314"/>
              <a:gd name="connsiteX9" fmla="*/ 4120228 w 4330740"/>
              <a:gd name="connsiteY9" fmla="*/ 3091984 h 3093314"/>
              <a:gd name="connsiteX10" fmla="*/ 4109897 w 4330740"/>
              <a:gd name="connsiteY10" fmla="*/ 3063525 h 3093314"/>
              <a:gd name="connsiteX11" fmla="*/ 3964678 w 4330740"/>
              <a:gd name="connsiteY11" fmla="*/ 2830070 h 3093314"/>
              <a:gd name="connsiteX12" fmla="*/ 3331417 w 4330740"/>
              <a:gd name="connsiteY12" fmla="*/ 2522160 h 3093314"/>
              <a:gd name="connsiteX13" fmla="*/ 3326182 w 4330740"/>
              <a:gd name="connsiteY13" fmla="*/ 2522088 h 3093314"/>
              <a:gd name="connsiteX14" fmla="*/ 3303766 w 4330740"/>
              <a:gd name="connsiteY14" fmla="*/ 2429734 h 3093314"/>
              <a:gd name="connsiteX15" fmla="*/ 2186151 w 4330740"/>
              <a:gd name="connsiteY15" fmla="*/ 1159184 h 3093314"/>
              <a:gd name="connsiteX16" fmla="*/ 2166167 w 4330740"/>
              <a:gd name="connsiteY16" fmla="*/ 1163251 h 3093314"/>
              <a:gd name="connsiteX17" fmla="*/ 2139691 w 4330740"/>
              <a:gd name="connsiteY17" fmla="*/ 1132671 h 3093314"/>
              <a:gd name="connsiteX18" fmla="*/ 2017768 w 4330740"/>
              <a:gd name="connsiteY18" fmla="*/ 409372 h 3093314"/>
              <a:gd name="connsiteX19" fmla="*/ 2287662 w 4330740"/>
              <a:gd name="connsiteY19" fmla="*/ 9197 h 3093314"/>
              <a:gd name="connsiteX20" fmla="*/ 2291526 w 4330740"/>
              <a:gd name="connsiteY20" fmla="*/ 6371 h 3093314"/>
              <a:gd name="connsiteX21" fmla="*/ 2165370 w 4330740"/>
              <a:gd name="connsiteY21" fmla="*/ 0 h 3093314"/>
              <a:gd name="connsiteX22" fmla="*/ 2184817 w 4330740"/>
              <a:gd name="connsiteY22" fmla="*/ 982 h 3093314"/>
              <a:gd name="connsiteX23" fmla="*/ 2139665 w 4330740"/>
              <a:gd name="connsiteY23" fmla="*/ 44785 h 3093314"/>
              <a:gd name="connsiteX24" fmla="*/ 1942817 w 4330740"/>
              <a:gd name="connsiteY24" fmla="*/ 389428 h 3093314"/>
              <a:gd name="connsiteX25" fmla="*/ 2075350 w 4330740"/>
              <a:gd name="connsiteY25" fmla="*/ 1175968 h 3093314"/>
              <a:gd name="connsiteX26" fmla="*/ 2084922 w 4330740"/>
              <a:gd name="connsiteY26" fmla="*/ 1187116 h 3093314"/>
              <a:gd name="connsiteX27" fmla="*/ 2024888 w 4330740"/>
              <a:gd name="connsiteY27" fmla="*/ 1216393 h 3093314"/>
              <a:gd name="connsiteX28" fmla="*/ 1085681 w 4330740"/>
              <a:gd name="connsiteY28" fmla="*/ 2695306 h 3093314"/>
              <a:gd name="connsiteX29" fmla="*/ 1088852 w 4330740"/>
              <a:gd name="connsiteY29" fmla="*/ 2698535 h 3093314"/>
              <a:gd name="connsiteX30" fmla="*/ 1077222 w 4330740"/>
              <a:gd name="connsiteY30" fmla="*/ 2720033 h 3093314"/>
              <a:gd name="connsiteX31" fmla="*/ 614095 w 4330740"/>
              <a:gd name="connsiteY31" fmla="*/ 3061789 h 3093314"/>
              <a:gd name="connsiteX32" fmla="*/ 279501 w 4330740"/>
              <a:gd name="connsiteY32" fmla="*/ 3087176 h 3093314"/>
              <a:gd name="connsiteX33" fmla="*/ 201340 w 4330740"/>
              <a:gd name="connsiteY33" fmla="*/ 3072943 h 3093314"/>
              <a:gd name="connsiteX34" fmla="*/ 170166 w 4330740"/>
              <a:gd name="connsiteY34" fmla="*/ 3008230 h 3093314"/>
              <a:gd name="connsiteX35" fmla="*/ 0 w 4330740"/>
              <a:gd name="connsiteY35" fmla="*/ 2165370 h 3093314"/>
              <a:gd name="connsiteX36" fmla="*/ 2165370 w 4330740"/>
              <a:gd name="connsiteY36" fmla="*/ 0 h 3093314"/>
              <a:gd name="connsiteX0" fmla="*/ 3328971 w 4330740"/>
              <a:gd name="connsiteY0" fmla="*/ 2599827 h 3093314"/>
              <a:gd name="connsiteX1" fmla="*/ 3307402 w 4330740"/>
              <a:gd name="connsiteY1" fmla="*/ 2664134 h 3093314"/>
              <a:gd name="connsiteX2" fmla="*/ 3329104 w 4330740"/>
              <a:gd name="connsiteY2" fmla="*/ 2604985 h 3093314"/>
              <a:gd name="connsiteX3" fmla="*/ 3328971 w 4330740"/>
              <a:gd name="connsiteY3" fmla="*/ 2599827 h 3093314"/>
              <a:gd name="connsiteX4" fmla="*/ 2291526 w 4330740"/>
              <a:gd name="connsiteY4" fmla="*/ 6371 h 3093314"/>
              <a:gd name="connsiteX5" fmla="*/ 2386767 w 4330740"/>
              <a:gd name="connsiteY5" fmla="*/ 11180 h 3093314"/>
              <a:gd name="connsiteX6" fmla="*/ 4330740 w 4330740"/>
              <a:gd name="connsiteY6" fmla="*/ 2165370 h 3093314"/>
              <a:gd name="connsiteX7" fmla="*/ 4160575 w 4330740"/>
              <a:gd name="connsiteY7" fmla="*/ 3008230 h 3093314"/>
              <a:gd name="connsiteX8" fmla="*/ 4120228 w 4330740"/>
              <a:gd name="connsiteY8" fmla="*/ 3091984 h 3093314"/>
              <a:gd name="connsiteX9" fmla="*/ 4109897 w 4330740"/>
              <a:gd name="connsiteY9" fmla="*/ 3063525 h 3093314"/>
              <a:gd name="connsiteX10" fmla="*/ 3964678 w 4330740"/>
              <a:gd name="connsiteY10" fmla="*/ 2830070 h 3093314"/>
              <a:gd name="connsiteX11" fmla="*/ 3331417 w 4330740"/>
              <a:gd name="connsiteY11" fmla="*/ 2522160 h 3093314"/>
              <a:gd name="connsiteX12" fmla="*/ 3326182 w 4330740"/>
              <a:gd name="connsiteY12" fmla="*/ 2522088 h 3093314"/>
              <a:gd name="connsiteX13" fmla="*/ 3303766 w 4330740"/>
              <a:gd name="connsiteY13" fmla="*/ 2429734 h 3093314"/>
              <a:gd name="connsiteX14" fmla="*/ 2186151 w 4330740"/>
              <a:gd name="connsiteY14" fmla="*/ 1159184 h 3093314"/>
              <a:gd name="connsiteX15" fmla="*/ 2166167 w 4330740"/>
              <a:gd name="connsiteY15" fmla="*/ 1163251 h 3093314"/>
              <a:gd name="connsiteX16" fmla="*/ 2139691 w 4330740"/>
              <a:gd name="connsiteY16" fmla="*/ 1132671 h 3093314"/>
              <a:gd name="connsiteX17" fmla="*/ 2017768 w 4330740"/>
              <a:gd name="connsiteY17" fmla="*/ 409372 h 3093314"/>
              <a:gd name="connsiteX18" fmla="*/ 2287662 w 4330740"/>
              <a:gd name="connsiteY18" fmla="*/ 9197 h 3093314"/>
              <a:gd name="connsiteX19" fmla="*/ 2291526 w 4330740"/>
              <a:gd name="connsiteY19" fmla="*/ 6371 h 3093314"/>
              <a:gd name="connsiteX20" fmla="*/ 2165370 w 4330740"/>
              <a:gd name="connsiteY20" fmla="*/ 0 h 3093314"/>
              <a:gd name="connsiteX21" fmla="*/ 2184817 w 4330740"/>
              <a:gd name="connsiteY21" fmla="*/ 982 h 3093314"/>
              <a:gd name="connsiteX22" fmla="*/ 2139665 w 4330740"/>
              <a:gd name="connsiteY22" fmla="*/ 44785 h 3093314"/>
              <a:gd name="connsiteX23" fmla="*/ 1942817 w 4330740"/>
              <a:gd name="connsiteY23" fmla="*/ 389428 h 3093314"/>
              <a:gd name="connsiteX24" fmla="*/ 2075350 w 4330740"/>
              <a:gd name="connsiteY24" fmla="*/ 1175968 h 3093314"/>
              <a:gd name="connsiteX25" fmla="*/ 2084922 w 4330740"/>
              <a:gd name="connsiteY25" fmla="*/ 1187116 h 3093314"/>
              <a:gd name="connsiteX26" fmla="*/ 2024888 w 4330740"/>
              <a:gd name="connsiteY26" fmla="*/ 1216393 h 3093314"/>
              <a:gd name="connsiteX27" fmla="*/ 1085681 w 4330740"/>
              <a:gd name="connsiteY27" fmla="*/ 2695306 h 3093314"/>
              <a:gd name="connsiteX28" fmla="*/ 1088852 w 4330740"/>
              <a:gd name="connsiteY28" fmla="*/ 2698535 h 3093314"/>
              <a:gd name="connsiteX29" fmla="*/ 1077222 w 4330740"/>
              <a:gd name="connsiteY29" fmla="*/ 2720033 h 3093314"/>
              <a:gd name="connsiteX30" fmla="*/ 614095 w 4330740"/>
              <a:gd name="connsiteY30" fmla="*/ 3061789 h 3093314"/>
              <a:gd name="connsiteX31" fmla="*/ 279501 w 4330740"/>
              <a:gd name="connsiteY31" fmla="*/ 3087176 h 3093314"/>
              <a:gd name="connsiteX32" fmla="*/ 201340 w 4330740"/>
              <a:gd name="connsiteY32" fmla="*/ 3072943 h 3093314"/>
              <a:gd name="connsiteX33" fmla="*/ 170166 w 4330740"/>
              <a:gd name="connsiteY33" fmla="*/ 3008230 h 3093314"/>
              <a:gd name="connsiteX34" fmla="*/ 0 w 4330740"/>
              <a:gd name="connsiteY34" fmla="*/ 2165370 h 3093314"/>
              <a:gd name="connsiteX35" fmla="*/ 2165370 w 4330740"/>
              <a:gd name="connsiteY35" fmla="*/ 0 h 3093314"/>
              <a:gd name="connsiteX0" fmla="*/ 3329104 w 4330740"/>
              <a:gd name="connsiteY0" fmla="*/ 2604985 h 3093314"/>
              <a:gd name="connsiteX1" fmla="*/ 3307402 w 4330740"/>
              <a:gd name="connsiteY1" fmla="*/ 2664134 h 3093314"/>
              <a:gd name="connsiteX2" fmla="*/ 3329104 w 4330740"/>
              <a:gd name="connsiteY2" fmla="*/ 2604985 h 3093314"/>
              <a:gd name="connsiteX3" fmla="*/ 2291526 w 4330740"/>
              <a:gd name="connsiteY3" fmla="*/ 6371 h 3093314"/>
              <a:gd name="connsiteX4" fmla="*/ 2386767 w 4330740"/>
              <a:gd name="connsiteY4" fmla="*/ 11180 h 3093314"/>
              <a:gd name="connsiteX5" fmla="*/ 4330740 w 4330740"/>
              <a:gd name="connsiteY5" fmla="*/ 2165370 h 3093314"/>
              <a:gd name="connsiteX6" fmla="*/ 4160575 w 4330740"/>
              <a:gd name="connsiteY6" fmla="*/ 3008230 h 3093314"/>
              <a:gd name="connsiteX7" fmla="*/ 4120228 w 4330740"/>
              <a:gd name="connsiteY7" fmla="*/ 3091984 h 3093314"/>
              <a:gd name="connsiteX8" fmla="*/ 4109897 w 4330740"/>
              <a:gd name="connsiteY8" fmla="*/ 3063525 h 3093314"/>
              <a:gd name="connsiteX9" fmla="*/ 3964678 w 4330740"/>
              <a:gd name="connsiteY9" fmla="*/ 2830070 h 3093314"/>
              <a:gd name="connsiteX10" fmla="*/ 3331417 w 4330740"/>
              <a:gd name="connsiteY10" fmla="*/ 2522160 h 3093314"/>
              <a:gd name="connsiteX11" fmla="*/ 3326182 w 4330740"/>
              <a:gd name="connsiteY11" fmla="*/ 2522088 h 3093314"/>
              <a:gd name="connsiteX12" fmla="*/ 3303766 w 4330740"/>
              <a:gd name="connsiteY12" fmla="*/ 2429734 h 3093314"/>
              <a:gd name="connsiteX13" fmla="*/ 2186151 w 4330740"/>
              <a:gd name="connsiteY13" fmla="*/ 1159184 h 3093314"/>
              <a:gd name="connsiteX14" fmla="*/ 2166167 w 4330740"/>
              <a:gd name="connsiteY14" fmla="*/ 1163251 h 3093314"/>
              <a:gd name="connsiteX15" fmla="*/ 2139691 w 4330740"/>
              <a:gd name="connsiteY15" fmla="*/ 1132671 h 3093314"/>
              <a:gd name="connsiteX16" fmla="*/ 2017768 w 4330740"/>
              <a:gd name="connsiteY16" fmla="*/ 409372 h 3093314"/>
              <a:gd name="connsiteX17" fmla="*/ 2287662 w 4330740"/>
              <a:gd name="connsiteY17" fmla="*/ 9197 h 3093314"/>
              <a:gd name="connsiteX18" fmla="*/ 2291526 w 4330740"/>
              <a:gd name="connsiteY18" fmla="*/ 6371 h 3093314"/>
              <a:gd name="connsiteX19" fmla="*/ 2165370 w 4330740"/>
              <a:gd name="connsiteY19" fmla="*/ 0 h 3093314"/>
              <a:gd name="connsiteX20" fmla="*/ 2184817 w 4330740"/>
              <a:gd name="connsiteY20" fmla="*/ 982 h 3093314"/>
              <a:gd name="connsiteX21" fmla="*/ 2139665 w 4330740"/>
              <a:gd name="connsiteY21" fmla="*/ 44785 h 3093314"/>
              <a:gd name="connsiteX22" fmla="*/ 1942817 w 4330740"/>
              <a:gd name="connsiteY22" fmla="*/ 389428 h 3093314"/>
              <a:gd name="connsiteX23" fmla="*/ 2075350 w 4330740"/>
              <a:gd name="connsiteY23" fmla="*/ 1175968 h 3093314"/>
              <a:gd name="connsiteX24" fmla="*/ 2084922 w 4330740"/>
              <a:gd name="connsiteY24" fmla="*/ 1187116 h 3093314"/>
              <a:gd name="connsiteX25" fmla="*/ 2024888 w 4330740"/>
              <a:gd name="connsiteY25" fmla="*/ 1216393 h 3093314"/>
              <a:gd name="connsiteX26" fmla="*/ 1085681 w 4330740"/>
              <a:gd name="connsiteY26" fmla="*/ 2695306 h 3093314"/>
              <a:gd name="connsiteX27" fmla="*/ 1088852 w 4330740"/>
              <a:gd name="connsiteY27" fmla="*/ 2698535 h 3093314"/>
              <a:gd name="connsiteX28" fmla="*/ 1077222 w 4330740"/>
              <a:gd name="connsiteY28" fmla="*/ 2720033 h 3093314"/>
              <a:gd name="connsiteX29" fmla="*/ 614095 w 4330740"/>
              <a:gd name="connsiteY29" fmla="*/ 3061789 h 3093314"/>
              <a:gd name="connsiteX30" fmla="*/ 279501 w 4330740"/>
              <a:gd name="connsiteY30" fmla="*/ 3087176 h 3093314"/>
              <a:gd name="connsiteX31" fmla="*/ 201340 w 4330740"/>
              <a:gd name="connsiteY31" fmla="*/ 3072943 h 3093314"/>
              <a:gd name="connsiteX32" fmla="*/ 170166 w 4330740"/>
              <a:gd name="connsiteY32" fmla="*/ 3008230 h 3093314"/>
              <a:gd name="connsiteX33" fmla="*/ 0 w 4330740"/>
              <a:gd name="connsiteY33" fmla="*/ 2165370 h 3093314"/>
              <a:gd name="connsiteX34" fmla="*/ 2165370 w 4330740"/>
              <a:gd name="connsiteY34" fmla="*/ 0 h 3093314"/>
              <a:gd name="connsiteX0" fmla="*/ 2291526 w 4330740"/>
              <a:gd name="connsiteY0" fmla="*/ 6371 h 3093314"/>
              <a:gd name="connsiteX1" fmla="*/ 2386767 w 4330740"/>
              <a:gd name="connsiteY1" fmla="*/ 11180 h 3093314"/>
              <a:gd name="connsiteX2" fmla="*/ 4330740 w 4330740"/>
              <a:gd name="connsiteY2" fmla="*/ 2165370 h 3093314"/>
              <a:gd name="connsiteX3" fmla="*/ 4160575 w 4330740"/>
              <a:gd name="connsiteY3" fmla="*/ 3008230 h 3093314"/>
              <a:gd name="connsiteX4" fmla="*/ 4120228 w 4330740"/>
              <a:gd name="connsiteY4" fmla="*/ 3091984 h 3093314"/>
              <a:gd name="connsiteX5" fmla="*/ 4109897 w 4330740"/>
              <a:gd name="connsiteY5" fmla="*/ 3063525 h 3093314"/>
              <a:gd name="connsiteX6" fmla="*/ 3964678 w 4330740"/>
              <a:gd name="connsiteY6" fmla="*/ 2830070 h 3093314"/>
              <a:gd name="connsiteX7" fmla="*/ 3331417 w 4330740"/>
              <a:gd name="connsiteY7" fmla="*/ 2522160 h 3093314"/>
              <a:gd name="connsiteX8" fmla="*/ 3326182 w 4330740"/>
              <a:gd name="connsiteY8" fmla="*/ 2522088 h 3093314"/>
              <a:gd name="connsiteX9" fmla="*/ 3303766 w 4330740"/>
              <a:gd name="connsiteY9" fmla="*/ 2429734 h 3093314"/>
              <a:gd name="connsiteX10" fmla="*/ 2186151 w 4330740"/>
              <a:gd name="connsiteY10" fmla="*/ 1159184 h 3093314"/>
              <a:gd name="connsiteX11" fmla="*/ 2166167 w 4330740"/>
              <a:gd name="connsiteY11" fmla="*/ 1163251 h 3093314"/>
              <a:gd name="connsiteX12" fmla="*/ 2139691 w 4330740"/>
              <a:gd name="connsiteY12" fmla="*/ 1132671 h 3093314"/>
              <a:gd name="connsiteX13" fmla="*/ 2017768 w 4330740"/>
              <a:gd name="connsiteY13" fmla="*/ 409372 h 3093314"/>
              <a:gd name="connsiteX14" fmla="*/ 2287662 w 4330740"/>
              <a:gd name="connsiteY14" fmla="*/ 9197 h 3093314"/>
              <a:gd name="connsiteX15" fmla="*/ 2291526 w 4330740"/>
              <a:gd name="connsiteY15" fmla="*/ 6371 h 3093314"/>
              <a:gd name="connsiteX16" fmla="*/ 2165370 w 4330740"/>
              <a:gd name="connsiteY16" fmla="*/ 0 h 3093314"/>
              <a:gd name="connsiteX17" fmla="*/ 2184817 w 4330740"/>
              <a:gd name="connsiteY17" fmla="*/ 982 h 3093314"/>
              <a:gd name="connsiteX18" fmla="*/ 2139665 w 4330740"/>
              <a:gd name="connsiteY18" fmla="*/ 44785 h 3093314"/>
              <a:gd name="connsiteX19" fmla="*/ 1942817 w 4330740"/>
              <a:gd name="connsiteY19" fmla="*/ 389428 h 3093314"/>
              <a:gd name="connsiteX20" fmla="*/ 2075350 w 4330740"/>
              <a:gd name="connsiteY20" fmla="*/ 1175968 h 3093314"/>
              <a:gd name="connsiteX21" fmla="*/ 2084922 w 4330740"/>
              <a:gd name="connsiteY21" fmla="*/ 1187116 h 3093314"/>
              <a:gd name="connsiteX22" fmla="*/ 2024888 w 4330740"/>
              <a:gd name="connsiteY22" fmla="*/ 1216393 h 3093314"/>
              <a:gd name="connsiteX23" fmla="*/ 1085681 w 4330740"/>
              <a:gd name="connsiteY23" fmla="*/ 2695306 h 3093314"/>
              <a:gd name="connsiteX24" fmla="*/ 1088852 w 4330740"/>
              <a:gd name="connsiteY24" fmla="*/ 2698535 h 3093314"/>
              <a:gd name="connsiteX25" fmla="*/ 1077222 w 4330740"/>
              <a:gd name="connsiteY25" fmla="*/ 2720033 h 3093314"/>
              <a:gd name="connsiteX26" fmla="*/ 614095 w 4330740"/>
              <a:gd name="connsiteY26" fmla="*/ 3061789 h 3093314"/>
              <a:gd name="connsiteX27" fmla="*/ 279501 w 4330740"/>
              <a:gd name="connsiteY27" fmla="*/ 3087176 h 3093314"/>
              <a:gd name="connsiteX28" fmla="*/ 201340 w 4330740"/>
              <a:gd name="connsiteY28" fmla="*/ 3072943 h 3093314"/>
              <a:gd name="connsiteX29" fmla="*/ 170166 w 4330740"/>
              <a:gd name="connsiteY29" fmla="*/ 3008230 h 3093314"/>
              <a:gd name="connsiteX30" fmla="*/ 0 w 4330740"/>
              <a:gd name="connsiteY30" fmla="*/ 2165370 h 3093314"/>
              <a:gd name="connsiteX31" fmla="*/ 2165370 w 4330740"/>
              <a:gd name="connsiteY31" fmla="*/ 0 h 3093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330740" h="3093314">
                <a:moveTo>
                  <a:pt x="2291526" y="6371"/>
                </a:moveTo>
                <a:lnTo>
                  <a:pt x="2386767" y="11180"/>
                </a:lnTo>
                <a:cubicBezTo>
                  <a:pt x="3478668" y="122069"/>
                  <a:pt x="4330740" y="1044213"/>
                  <a:pt x="4330740" y="2165370"/>
                </a:cubicBezTo>
                <a:cubicBezTo>
                  <a:pt x="4330740" y="2464345"/>
                  <a:pt x="4270148" y="2749169"/>
                  <a:pt x="4160575" y="3008230"/>
                </a:cubicBezTo>
                <a:lnTo>
                  <a:pt x="4120228" y="3091984"/>
                </a:lnTo>
                <a:lnTo>
                  <a:pt x="4109897" y="3063525"/>
                </a:lnTo>
                <a:cubicBezTo>
                  <a:pt x="4074801" y="2980330"/>
                  <a:pt x="4026483" y="2901544"/>
                  <a:pt x="3964678" y="2830070"/>
                </a:cubicBezTo>
                <a:cubicBezTo>
                  <a:pt x="3800637" y="2640368"/>
                  <a:pt x="3571328" y="2536632"/>
                  <a:pt x="3331417" y="2522160"/>
                </a:cubicBezTo>
                <a:lnTo>
                  <a:pt x="3326182" y="2522088"/>
                </a:lnTo>
                <a:lnTo>
                  <a:pt x="3303766" y="2429734"/>
                </a:lnTo>
                <a:cubicBezTo>
                  <a:pt x="3160254" y="1982090"/>
                  <a:pt x="2487009" y="1154963"/>
                  <a:pt x="2186151" y="1159184"/>
                </a:cubicBezTo>
                <a:lnTo>
                  <a:pt x="2166167" y="1163251"/>
                </a:lnTo>
                <a:lnTo>
                  <a:pt x="2139691" y="1132671"/>
                </a:lnTo>
                <a:cubicBezTo>
                  <a:pt x="1987292" y="926464"/>
                  <a:pt x="1938462" y="661241"/>
                  <a:pt x="2017768" y="409372"/>
                </a:cubicBezTo>
                <a:cubicBezTo>
                  <a:pt x="2067265" y="252175"/>
                  <a:pt x="2162220" y="114590"/>
                  <a:pt x="2287662" y="9197"/>
                </a:cubicBezTo>
                <a:lnTo>
                  <a:pt x="2291526" y="6371"/>
                </a:lnTo>
                <a:close/>
                <a:moveTo>
                  <a:pt x="2165370" y="0"/>
                </a:moveTo>
                <a:lnTo>
                  <a:pt x="2184817" y="982"/>
                </a:lnTo>
                <a:lnTo>
                  <a:pt x="2139665" y="44785"/>
                </a:lnTo>
                <a:cubicBezTo>
                  <a:pt x="2050764" y="143742"/>
                  <a:pt x="1982856" y="260562"/>
                  <a:pt x="1942817" y="389428"/>
                </a:cubicBezTo>
                <a:cubicBezTo>
                  <a:pt x="1857738" y="663256"/>
                  <a:pt x="1910713" y="951476"/>
                  <a:pt x="2075350" y="1175968"/>
                </a:cubicBezTo>
                <a:lnTo>
                  <a:pt x="2084922" y="1187116"/>
                </a:lnTo>
                <a:lnTo>
                  <a:pt x="2024888" y="1216393"/>
                </a:lnTo>
                <a:cubicBezTo>
                  <a:pt x="1603849" y="1468322"/>
                  <a:pt x="922166" y="2475834"/>
                  <a:pt x="1085681" y="2695306"/>
                </a:cubicBezTo>
                <a:lnTo>
                  <a:pt x="1088852" y="2698535"/>
                </a:lnTo>
                <a:lnTo>
                  <a:pt x="1077222" y="2720033"/>
                </a:lnTo>
                <a:cubicBezTo>
                  <a:pt x="972538" y="2883905"/>
                  <a:pt x="810503" y="3006672"/>
                  <a:pt x="614095" y="3061789"/>
                </a:cubicBezTo>
                <a:cubicBezTo>
                  <a:pt x="504896" y="3092434"/>
                  <a:pt x="391300" y="3100386"/>
                  <a:pt x="279501" y="3087176"/>
                </a:cubicBezTo>
                <a:lnTo>
                  <a:pt x="201340" y="3072943"/>
                </a:lnTo>
                <a:lnTo>
                  <a:pt x="170166" y="3008230"/>
                </a:lnTo>
                <a:cubicBezTo>
                  <a:pt x="60592" y="2749169"/>
                  <a:pt x="0" y="2464345"/>
                  <a:pt x="0" y="2165370"/>
                </a:cubicBezTo>
                <a:cubicBezTo>
                  <a:pt x="0" y="969469"/>
                  <a:pt x="969469" y="0"/>
                  <a:pt x="2165370" y="0"/>
                </a:cubicBezTo>
                <a:close/>
              </a:path>
            </a:pathLst>
          </a:custGeom>
          <a:solidFill>
            <a:schemeClr val="bg1">
              <a:lumMod val="75000"/>
            </a:schemeClr>
          </a:solidFill>
          <a:ln w="9525" cap="flat">
            <a:noFill/>
            <a:prstDash val="solid"/>
            <a:miter lim="800000"/>
            <a:headEnd/>
            <a:tailEnd/>
          </a:ln>
        </p:spPr>
        <p:txBody>
          <a:bodyPr vert="horz" wrap="square" lIns="68580" tIns="34290" rIns="68580" bIns="34290" numCol="1" anchor="t" anchorCtr="0" compatLnSpc="1">
            <a:prstTxWarp prst="textNoShape">
              <a:avLst/>
            </a:prstTxWarp>
            <a:noAutofit/>
          </a:bodyPr>
          <a:lstStyle/>
          <a:p>
            <a:pPr algn="ctr"/>
            <a:endParaRPr lang="en-US" altLang="zh-CN" sz="900" dirty="0">
              <a:latin typeface="微软雅黑" panose="020B0503020204020204" pitchFamily="34" charset="-122"/>
              <a:ea typeface="微软雅黑" panose="020B0503020204020204" pitchFamily="34" charset="-122"/>
            </a:endParaRPr>
          </a:p>
        </p:txBody>
      </p:sp>
      <p:sp>
        <p:nvSpPr>
          <p:cNvPr id="98" name="任意多边形 97"/>
          <p:cNvSpPr/>
          <p:nvPr/>
        </p:nvSpPr>
        <p:spPr>
          <a:xfrm>
            <a:off x="262890" y="2529959"/>
            <a:ext cx="1769252" cy="832540"/>
          </a:xfrm>
          <a:custGeom>
            <a:avLst/>
            <a:gdLst>
              <a:gd name="connsiteX0" fmla="*/ 3328971 w 4330740"/>
              <a:gd name="connsiteY0" fmla="*/ 2599827 h 4330740"/>
              <a:gd name="connsiteX1" fmla="*/ 3406566 w 4330740"/>
              <a:gd name="connsiteY1" fmla="*/ 2607960 h 4330740"/>
              <a:gd name="connsiteX2" fmla="*/ 3905874 w 4330740"/>
              <a:gd name="connsiteY2" fmla="*/ 2880561 h 4330740"/>
              <a:gd name="connsiteX3" fmla="*/ 4066938 w 4330740"/>
              <a:gd name="connsiteY3" fmla="*/ 3172259 h 4330740"/>
              <a:gd name="connsiteX4" fmla="*/ 4071941 w 4330740"/>
              <a:gd name="connsiteY4" fmla="*/ 3192223 h 4330740"/>
              <a:gd name="connsiteX5" fmla="*/ 4069392 w 4330740"/>
              <a:gd name="connsiteY5" fmla="*/ 3197514 h 4330740"/>
              <a:gd name="connsiteX6" fmla="*/ 2165370 w 4330740"/>
              <a:gd name="connsiteY6" fmla="*/ 4330740 h 4330740"/>
              <a:gd name="connsiteX7" fmla="*/ 261349 w 4330740"/>
              <a:gd name="connsiteY7" fmla="*/ 3197514 h 4330740"/>
              <a:gd name="connsiteX8" fmla="*/ 242773 w 4330740"/>
              <a:gd name="connsiteY8" fmla="*/ 3158953 h 4330740"/>
              <a:gd name="connsiteX9" fmla="*/ 274152 w 4330740"/>
              <a:gd name="connsiteY9" fmla="*/ 3164548 h 4330740"/>
              <a:gd name="connsiteX10" fmla="*/ 638938 w 4330740"/>
              <a:gd name="connsiteY10" fmla="*/ 3135283 h 4330740"/>
              <a:gd name="connsiteX11" fmla="*/ 1141663 w 4330740"/>
              <a:gd name="connsiteY11" fmla="*/ 2763117 h 4330740"/>
              <a:gd name="connsiteX12" fmla="*/ 1151518 w 4330740"/>
              <a:gd name="connsiteY12" fmla="*/ 2745005 h 4330740"/>
              <a:gd name="connsiteX13" fmla="*/ 1179384 w 4330740"/>
              <a:gd name="connsiteY13" fmla="*/ 2758591 h 4330740"/>
              <a:gd name="connsiteX14" fmla="*/ 3307402 w 4330740"/>
              <a:gd name="connsiteY14" fmla="*/ 2664134 h 4330740"/>
              <a:gd name="connsiteX15" fmla="*/ 3329104 w 4330740"/>
              <a:gd name="connsiteY15" fmla="*/ 2604985 h 4330740"/>
              <a:gd name="connsiteX16" fmla="*/ 2291526 w 4330740"/>
              <a:gd name="connsiteY16" fmla="*/ 6371 h 4330740"/>
              <a:gd name="connsiteX17" fmla="*/ 2386767 w 4330740"/>
              <a:gd name="connsiteY17" fmla="*/ 11180 h 4330740"/>
              <a:gd name="connsiteX18" fmla="*/ 4330740 w 4330740"/>
              <a:gd name="connsiteY18" fmla="*/ 2165370 h 4330740"/>
              <a:gd name="connsiteX19" fmla="*/ 4160575 w 4330740"/>
              <a:gd name="connsiteY19" fmla="*/ 3008230 h 4330740"/>
              <a:gd name="connsiteX20" fmla="*/ 4120228 w 4330740"/>
              <a:gd name="connsiteY20" fmla="*/ 3091984 h 4330740"/>
              <a:gd name="connsiteX21" fmla="*/ 4109897 w 4330740"/>
              <a:gd name="connsiteY21" fmla="*/ 3063525 h 4330740"/>
              <a:gd name="connsiteX22" fmla="*/ 3964678 w 4330740"/>
              <a:gd name="connsiteY22" fmla="*/ 2830070 h 4330740"/>
              <a:gd name="connsiteX23" fmla="*/ 3331417 w 4330740"/>
              <a:gd name="connsiteY23" fmla="*/ 2522160 h 4330740"/>
              <a:gd name="connsiteX24" fmla="*/ 3326182 w 4330740"/>
              <a:gd name="connsiteY24" fmla="*/ 2522088 h 4330740"/>
              <a:gd name="connsiteX25" fmla="*/ 3303766 w 4330740"/>
              <a:gd name="connsiteY25" fmla="*/ 2429734 h 4330740"/>
              <a:gd name="connsiteX26" fmla="*/ 2186151 w 4330740"/>
              <a:gd name="connsiteY26" fmla="*/ 1159184 h 4330740"/>
              <a:gd name="connsiteX27" fmla="*/ 2166167 w 4330740"/>
              <a:gd name="connsiteY27" fmla="*/ 1163251 h 4330740"/>
              <a:gd name="connsiteX28" fmla="*/ 2139691 w 4330740"/>
              <a:gd name="connsiteY28" fmla="*/ 1132671 h 4330740"/>
              <a:gd name="connsiteX29" fmla="*/ 2017768 w 4330740"/>
              <a:gd name="connsiteY29" fmla="*/ 409372 h 4330740"/>
              <a:gd name="connsiteX30" fmla="*/ 2287662 w 4330740"/>
              <a:gd name="connsiteY30" fmla="*/ 9197 h 4330740"/>
              <a:gd name="connsiteX31" fmla="*/ 2165370 w 4330740"/>
              <a:gd name="connsiteY31" fmla="*/ 0 h 4330740"/>
              <a:gd name="connsiteX32" fmla="*/ 2184817 w 4330740"/>
              <a:gd name="connsiteY32" fmla="*/ 982 h 4330740"/>
              <a:gd name="connsiteX33" fmla="*/ 2139665 w 4330740"/>
              <a:gd name="connsiteY33" fmla="*/ 44785 h 4330740"/>
              <a:gd name="connsiteX34" fmla="*/ 1942817 w 4330740"/>
              <a:gd name="connsiteY34" fmla="*/ 389428 h 4330740"/>
              <a:gd name="connsiteX35" fmla="*/ 2075350 w 4330740"/>
              <a:gd name="connsiteY35" fmla="*/ 1175968 h 4330740"/>
              <a:gd name="connsiteX36" fmla="*/ 2084922 w 4330740"/>
              <a:gd name="connsiteY36" fmla="*/ 1187116 h 4330740"/>
              <a:gd name="connsiteX37" fmla="*/ 2024888 w 4330740"/>
              <a:gd name="connsiteY37" fmla="*/ 1216393 h 4330740"/>
              <a:gd name="connsiteX38" fmla="*/ 1085681 w 4330740"/>
              <a:gd name="connsiteY38" fmla="*/ 2695306 h 4330740"/>
              <a:gd name="connsiteX39" fmla="*/ 1088852 w 4330740"/>
              <a:gd name="connsiteY39" fmla="*/ 2698535 h 4330740"/>
              <a:gd name="connsiteX40" fmla="*/ 1077222 w 4330740"/>
              <a:gd name="connsiteY40" fmla="*/ 2720033 h 4330740"/>
              <a:gd name="connsiteX41" fmla="*/ 614095 w 4330740"/>
              <a:gd name="connsiteY41" fmla="*/ 3061789 h 4330740"/>
              <a:gd name="connsiteX42" fmla="*/ 279501 w 4330740"/>
              <a:gd name="connsiteY42" fmla="*/ 3087176 h 4330740"/>
              <a:gd name="connsiteX43" fmla="*/ 201340 w 4330740"/>
              <a:gd name="connsiteY43" fmla="*/ 3072943 h 4330740"/>
              <a:gd name="connsiteX44" fmla="*/ 170166 w 4330740"/>
              <a:gd name="connsiteY44" fmla="*/ 3008230 h 4330740"/>
              <a:gd name="connsiteX45" fmla="*/ 0 w 4330740"/>
              <a:gd name="connsiteY45" fmla="*/ 2165370 h 4330740"/>
              <a:gd name="connsiteX46" fmla="*/ 2165370 w 4330740"/>
              <a:gd name="connsiteY46" fmla="*/ 0 h 4330740"/>
              <a:gd name="connsiteX0" fmla="*/ 3328971 w 4330740"/>
              <a:gd name="connsiteY0" fmla="*/ 2599827 h 4330740"/>
              <a:gd name="connsiteX1" fmla="*/ 3406566 w 4330740"/>
              <a:gd name="connsiteY1" fmla="*/ 2607960 h 4330740"/>
              <a:gd name="connsiteX2" fmla="*/ 3905874 w 4330740"/>
              <a:gd name="connsiteY2" fmla="*/ 2880561 h 4330740"/>
              <a:gd name="connsiteX3" fmla="*/ 4066938 w 4330740"/>
              <a:gd name="connsiteY3" fmla="*/ 3172259 h 4330740"/>
              <a:gd name="connsiteX4" fmla="*/ 4071941 w 4330740"/>
              <a:gd name="connsiteY4" fmla="*/ 3192223 h 4330740"/>
              <a:gd name="connsiteX5" fmla="*/ 4069392 w 4330740"/>
              <a:gd name="connsiteY5" fmla="*/ 3197514 h 4330740"/>
              <a:gd name="connsiteX6" fmla="*/ 2165370 w 4330740"/>
              <a:gd name="connsiteY6" fmla="*/ 4330740 h 4330740"/>
              <a:gd name="connsiteX7" fmla="*/ 261349 w 4330740"/>
              <a:gd name="connsiteY7" fmla="*/ 3197514 h 4330740"/>
              <a:gd name="connsiteX8" fmla="*/ 242773 w 4330740"/>
              <a:gd name="connsiteY8" fmla="*/ 3158953 h 4330740"/>
              <a:gd name="connsiteX9" fmla="*/ 274152 w 4330740"/>
              <a:gd name="connsiteY9" fmla="*/ 3164548 h 4330740"/>
              <a:gd name="connsiteX10" fmla="*/ 638938 w 4330740"/>
              <a:gd name="connsiteY10" fmla="*/ 3135283 h 4330740"/>
              <a:gd name="connsiteX11" fmla="*/ 1141663 w 4330740"/>
              <a:gd name="connsiteY11" fmla="*/ 2763117 h 4330740"/>
              <a:gd name="connsiteX12" fmla="*/ 1151518 w 4330740"/>
              <a:gd name="connsiteY12" fmla="*/ 2745005 h 4330740"/>
              <a:gd name="connsiteX13" fmla="*/ 1179384 w 4330740"/>
              <a:gd name="connsiteY13" fmla="*/ 2758591 h 4330740"/>
              <a:gd name="connsiteX14" fmla="*/ 3307402 w 4330740"/>
              <a:gd name="connsiteY14" fmla="*/ 2664134 h 4330740"/>
              <a:gd name="connsiteX15" fmla="*/ 3329104 w 4330740"/>
              <a:gd name="connsiteY15" fmla="*/ 2604985 h 4330740"/>
              <a:gd name="connsiteX16" fmla="*/ 3328971 w 4330740"/>
              <a:gd name="connsiteY16" fmla="*/ 2599827 h 4330740"/>
              <a:gd name="connsiteX17" fmla="*/ 2291526 w 4330740"/>
              <a:gd name="connsiteY17" fmla="*/ 6371 h 4330740"/>
              <a:gd name="connsiteX18" fmla="*/ 2386767 w 4330740"/>
              <a:gd name="connsiteY18" fmla="*/ 11180 h 4330740"/>
              <a:gd name="connsiteX19" fmla="*/ 4330740 w 4330740"/>
              <a:gd name="connsiteY19" fmla="*/ 2165370 h 4330740"/>
              <a:gd name="connsiteX20" fmla="*/ 4160575 w 4330740"/>
              <a:gd name="connsiteY20" fmla="*/ 3008230 h 4330740"/>
              <a:gd name="connsiteX21" fmla="*/ 4120228 w 4330740"/>
              <a:gd name="connsiteY21" fmla="*/ 3091984 h 4330740"/>
              <a:gd name="connsiteX22" fmla="*/ 4109897 w 4330740"/>
              <a:gd name="connsiteY22" fmla="*/ 3063525 h 4330740"/>
              <a:gd name="connsiteX23" fmla="*/ 3964678 w 4330740"/>
              <a:gd name="connsiteY23" fmla="*/ 2830070 h 4330740"/>
              <a:gd name="connsiteX24" fmla="*/ 3331417 w 4330740"/>
              <a:gd name="connsiteY24" fmla="*/ 2522160 h 4330740"/>
              <a:gd name="connsiteX25" fmla="*/ 3326182 w 4330740"/>
              <a:gd name="connsiteY25" fmla="*/ 2522088 h 4330740"/>
              <a:gd name="connsiteX26" fmla="*/ 3303766 w 4330740"/>
              <a:gd name="connsiteY26" fmla="*/ 2429734 h 4330740"/>
              <a:gd name="connsiteX27" fmla="*/ 2186151 w 4330740"/>
              <a:gd name="connsiteY27" fmla="*/ 1159184 h 4330740"/>
              <a:gd name="connsiteX28" fmla="*/ 2166167 w 4330740"/>
              <a:gd name="connsiteY28" fmla="*/ 1163251 h 4330740"/>
              <a:gd name="connsiteX29" fmla="*/ 2139691 w 4330740"/>
              <a:gd name="connsiteY29" fmla="*/ 1132671 h 4330740"/>
              <a:gd name="connsiteX30" fmla="*/ 2017768 w 4330740"/>
              <a:gd name="connsiteY30" fmla="*/ 409372 h 4330740"/>
              <a:gd name="connsiteX31" fmla="*/ 2287662 w 4330740"/>
              <a:gd name="connsiteY31" fmla="*/ 9197 h 4330740"/>
              <a:gd name="connsiteX32" fmla="*/ 2291526 w 4330740"/>
              <a:gd name="connsiteY32" fmla="*/ 6371 h 4330740"/>
              <a:gd name="connsiteX33" fmla="*/ 2165370 w 4330740"/>
              <a:gd name="connsiteY33" fmla="*/ 0 h 4330740"/>
              <a:gd name="connsiteX34" fmla="*/ 2184817 w 4330740"/>
              <a:gd name="connsiteY34" fmla="*/ 982 h 4330740"/>
              <a:gd name="connsiteX35" fmla="*/ 2139665 w 4330740"/>
              <a:gd name="connsiteY35" fmla="*/ 44785 h 4330740"/>
              <a:gd name="connsiteX36" fmla="*/ 1942817 w 4330740"/>
              <a:gd name="connsiteY36" fmla="*/ 389428 h 4330740"/>
              <a:gd name="connsiteX37" fmla="*/ 2075350 w 4330740"/>
              <a:gd name="connsiteY37" fmla="*/ 1175968 h 4330740"/>
              <a:gd name="connsiteX38" fmla="*/ 2084922 w 4330740"/>
              <a:gd name="connsiteY38" fmla="*/ 1187116 h 4330740"/>
              <a:gd name="connsiteX39" fmla="*/ 2024888 w 4330740"/>
              <a:gd name="connsiteY39" fmla="*/ 1216393 h 4330740"/>
              <a:gd name="connsiteX40" fmla="*/ 1085681 w 4330740"/>
              <a:gd name="connsiteY40" fmla="*/ 2695306 h 4330740"/>
              <a:gd name="connsiteX41" fmla="*/ 1088852 w 4330740"/>
              <a:gd name="connsiteY41" fmla="*/ 2698535 h 4330740"/>
              <a:gd name="connsiteX42" fmla="*/ 614095 w 4330740"/>
              <a:gd name="connsiteY42" fmla="*/ 3061789 h 4330740"/>
              <a:gd name="connsiteX43" fmla="*/ 279501 w 4330740"/>
              <a:gd name="connsiteY43" fmla="*/ 3087176 h 4330740"/>
              <a:gd name="connsiteX44" fmla="*/ 201340 w 4330740"/>
              <a:gd name="connsiteY44" fmla="*/ 3072943 h 4330740"/>
              <a:gd name="connsiteX45" fmla="*/ 170166 w 4330740"/>
              <a:gd name="connsiteY45" fmla="*/ 3008230 h 4330740"/>
              <a:gd name="connsiteX46" fmla="*/ 0 w 4330740"/>
              <a:gd name="connsiteY46" fmla="*/ 2165370 h 4330740"/>
              <a:gd name="connsiteX47" fmla="*/ 2165370 w 4330740"/>
              <a:gd name="connsiteY47" fmla="*/ 0 h 4330740"/>
              <a:gd name="connsiteX0" fmla="*/ 3328971 w 4330740"/>
              <a:gd name="connsiteY0" fmla="*/ 2599827 h 4330740"/>
              <a:gd name="connsiteX1" fmla="*/ 3406566 w 4330740"/>
              <a:gd name="connsiteY1" fmla="*/ 2607960 h 4330740"/>
              <a:gd name="connsiteX2" fmla="*/ 3905874 w 4330740"/>
              <a:gd name="connsiteY2" fmla="*/ 2880561 h 4330740"/>
              <a:gd name="connsiteX3" fmla="*/ 4066938 w 4330740"/>
              <a:gd name="connsiteY3" fmla="*/ 3172259 h 4330740"/>
              <a:gd name="connsiteX4" fmla="*/ 4071941 w 4330740"/>
              <a:gd name="connsiteY4" fmla="*/ 3192223 h 4330740"/>
              <a:gd name="connsiteX5" fmla="*/ 4069392 w 4330740"/>
              <a:gd name="connsiteY5" fmla="*/ 3197514 h 4330740"/>
              <a:gd name="connsiteX6" fmla="*/ 2165370 w 4330740"/>
              <a:gd name="connsiteY6" fmla="*/ 4330740 h 4330740"/>
              <a:gd name="connsiteX7" fmla="*/ 261349 w 4330740"/>
              <a:gd name="connsiteY7" fmla="*/ 3197514 h 4330740"/>
              <a:gd name="connsiteX8" fmla="*/ 242773 w 4330740"/>
              <a:gd name="connsiteY8" fmla="*/ 3158953 h 4330740"/>
              <a:gd name="connsiteX9" fmla="*/ 274152 w 4330740"/>
              <a:gd name="connsiteY9" fmla="*/ 3164548 h 4330740"/>
              <a:gd name="connsiteX10" fmla="*/ 638938 w 4330740"/>
              <a:gd name="connsiteY10" fmla="*/ 3135283 h 4330740"/>
              <a:gd name="connsiteX11" fmla="*/ 1141663 w 4330740"/>
              <a:gd name="connsiteY11" fmla="*/ 2763117 h 4330740"/>
              <a:gd name="connsiteX12" fmla="*/ 1151518 w 4330740"/>
              <a:gd name="connsiteY12" fmla="*/ 2745005 h 4330740"/>
              <a:gd name="connsiteX13" fmla="*/ 1179384 w 4330740"/>
              <a:gd name="connsiteY13" fmla="*/ 2758591 h 4330740"/>
              <a:gd name="connsiteX14" fmla="*/ 3307402 w 4330740"/>
              <a:gd name="connsiteY14" fmla="*/ 2664134 h 4330740"/>
              <a:gd name="connsiteX15" fmla="*/ 3329104 w 4330740"/>
              <a:gd name="connsiteY15" fmla="*/ 2604985 h 4330740"/>
              <a:gd name="connsiteX16" fmla="*/ 3328971 w 4330740"/>
              <a:gd name="connsiteY16" fmla="*/ 2599827 h 4330740"/>
              <a:gd name="connsiteX17" fmla="*/ 2291526 w 4330740"/>
              <a:gd name="connsiteY17" fmla="*/ 6371 h 4330740"/>
              <a:gd name="connsiteX18" fmla="*/ 2386767 w 4330740"/>
              <a:gd name="connsiteY18" fmla="*/ 11180 h 4330740"/>
              <a:gd name="connsiteX19" fmla="*/ 4330740 w 4330740"/>
              <a:gd name="connsiteY19" fmla="*/ 2165370 h 4330740"/>
              <a:gd name="connsiteX20" fmla="*/ 4160575 w 4330740"/>
              <a:gd name="connsiteY20" fmla="*/ 3008230 h 4330740"/>
              <a:gd name="connsiteX21" fmla="*/ 4120228 w 4330740"/>
              <a:gd name="connsiteY21" fmla="*/ 3091984 h 4330740"/>
              <a:gd name="connsiteX22" fmla="*/ 4109897 w 4330740"/>
              <a:gd name="connsiteY22" fmla="*/ 3063525 h 4330740"/>
              <a:gd name="connsiteX23" fmla="*/ 3964678 w 4330740"/>
              <a:gd name="connsiteY23" fmla="*/ 2830070 h 4330740"/>
              <a:gd name="connsiteX24" fmla="*/ 3331417 w 4330740"/>
              <a:gd name="connsiteY24" fmla="*/ 2522160 h 4330740"/>
              <a:gd name="connsiteX25" fmla="*/ 3326182 w 4330740"/>
              <a:gd name="connsiteY25" fmla="*/ 2522088 h 4330740"/>
              <a:gd name="connsiteX26" fmla="*/ 3303766 w 4330740"/>
              <a:gd name="connsiteY26" fmla="*/ 2429734 h 4330740"/>
              <a:gd name="connsiteX27" fmla="*/ 2186151 w 4330740"/>
              <a:gd name="connsiteY27" fmla="*/ 1159184 h 4330740"/>
              <a:gd name="connsiteX28" fmla="*/ 2166167 w 4330740"/>
              <a:gd name="connsiteY28" fmla="*/ 1163251 h 4330740"/>
              <a:gd name="connsiteX29" fmla="*/ 2139691 w 4330740"/>
              <a:gd name="connsiteY29" fmla="*/ 1132671 h 4330740"/>
              <a:gd name="connsiteX30" fmla="*/ 2017768 w 4330740"/>
              <a:gd name="connsiteY30" fmla="*/ 409372 h 4330740"/>
              <a:gd name="connsiteX31" fmla="*/ 2287662 w 4330740"/>
              <a:gd name="connsiteY31" fmla="*/ 9197 h 4330740"/>
              <a:gd name="connsiteX32" fmla="*/ 2291526 w 4330740"/>
              <a:gd name="connsiteY32" fmla="*/ 6371 h 4330740"/>
              <a:gd name="connsiteX33" fmla="*/ 2165370 w 4330740"/>
              <a:gd name="connsiteY33" fmla="*/ 0 h 4330740"/>
              <a:gd name="connsiteX34" fmla="*/ 2184817 w 4330740"/>
              <a:gd name="connsiteY34" fmla="*/ 982 h 4330740"/>
              <a:gd name="connsiteX35" fmla="*/ 2139665 w 4330740"/>
              <a:gd name="connsiteY35" fmla="*/ 44785 h 4330740"/>
              <a:gd name="connsiteX36" fmla="*/ 1942817 w 4330740"/>
              <a:gd name="connsiteY36" fmla="*/ 389428 h 4330740"/>
              <a:gd name="connsiteX37" fmla="*/ 2075350 w 4330740"/>
              <a:gd name="connsiteY37" fmla="*/ 1175968 h 4330740"/>
              <a:gd name="connsiteX38" fmla="*/ 2084922 w 4330740"/>
              <a:gd name="connsiteY38" fmla="*/ 1187116 h 4330740"/>
              <a:gd name="connsiteX39" fmla="*/ 2024888 w 4330740"/>
              <a:gd name="connsiteY39" fmla="*/ 1216393 h 4330740"/>
              <a:gd name="connsiteX40" fmla="*/ 1085681 w 4330740"/>
              <a:gd name="connsiteY40" fmla="*/ 2695306 h 4330740"/>
              <a:gd name="connsiteX41" fmla="*/ 614095 w 4330740"/>
              <a:gd name="connsiteY41" fmla="*/ 3061789 h 4330740"/>
              <a:gd name="connsiteX42" fmla="*/ 279501 w 4330740"/>
              <a:gd name="connsiteY42" fmla="*/ 3087176 h 4330740"/>
              <a:gd name="connsiteX43" fmla="*/ 201340 w 4330740"/>
              <a:gd name="connsiteY43" fmla="*/ 3072943 h 4330740"/>
              <a:gd name="connsiteX44" fmla="*/ 170166 w 4330740"/>
              <a:gd name="connsiteY44" fmla="*/ 3008230 h 4330740"/>
              <a:gd name="connsiteX45" fmla="*/ 0 w 4330740"/>
              <a:gd name="connsiteY45" fmla="*/ 2165370 h 4330740"/>
              <a:gd name="connsiteX46" fmla="*/ 2165370 w 4330740"/>
              <a:gd name="connsiteY46" fmla="*/ 0 h 4330740"/>
              <a:gd name="connsiteX0" fmla="*/ 3328971 w 4330740"/>
              <a:gd name="connsiteY0" fmla="*/ 2599827 h 4330740"/>
              <a:gd name="connsiteX1" fmla="*/ 3406566 w 4330740"/>
              <a:gd name="connsiteY1" fmla="*/ 2607960 h 4330740"/>
              <a:gd name="connsiteX2" fmla="*/ 3905874 w 4330740"/>
              <a:gd name="connsiteY2" fmla="*/ 2880561 h 4330740"/>
              <a:gd name="connsiteX3" fmla="*/ 4066938 w 4330740"/>
              <a:gd name="connsiteY3" fmla="*/ 3172259 h 4330740"/>
              <a:gd name="connsiteX4" fmla="*/ 4071941 w 4330740"/>
              <a:gd name="connsiteY4" fmla="*/ 3192223 h 4330740"/>
              <a:gd name="connsiteX5" fmla="*/ 4069392 w 4330740"/>
              <a:gd name="connsiteY5" fmla="*/ 3197514 h 4330740"/>
              <a:gd name="connsiteX6" fmla="*/ 2165370 w 4330740"/>
              <a:gd name="connsiteY6" fmla="*/ 4330740 h 4330740"/>
              <a:gd name="connsiteX7" fmla="*/ 261349 w 4330740"/>
              <a:gd name="connsiteY7" fmla="*/ 3197514 h 4330740"/>
              <a:gd name="connsiteX8" fmla="*/ 242773 w 4330740"/>
              <a:gd name="connsiteY8" fmla="*/ 3158953 h 4330740"/>
              <a:gd name="connsiteX9" fmla="*/ 274152 w 4330740"/>
              <a:gd name="connsiteY9" fmla="*/ 3164548 h 4330740"/>
              <a:gd name="connsiteX10" fmla="*/ 638938 w 4330740"/>
              <a:gd name="connsiteY10" fmla="*/ 3135283 h 4330740"/>
              <a:gd name="connsiteX11" fmla="*/ 1141663 w 4330740"/>
              <a:gd name="connsiteY11" fmla="*/ 2763117 h 4330740"/>
              <a:gd name="connsiteX12" fmla="*/ 1151518 w 4330740"/>
              <a:gd name="connsiteY12" fmla="*/ 2745005 h 4330740"/>
              <a:gd name="connsiteX13" fmla="*/ 1179384 w 4330740"/>
              <a:gd name="connsiteY13" fmla="*/ 2758591 h 4330740"/>
              <a:gd name="connsiteX14" fmla="*/ 3307402 w 4330740"/>
              <a:gd name="connsiteY14" fmla="*/ 2664134 h 4330740"/>
              <a:gd name="connsiteX15" fmla="*/ 3329104 w 4330740"/>
              <a:gd name="connsiteY15" fmla="*/ 2604985 h 4330740"/>
              <a:gd name="connsiteX16" fmla="*/ 3328971 w 4330740"/>
              <a:gd name="connsiteY16" fmla="*/ 2599827 h 4330740"/>
              <a:gd name="connsiteX17" fmla="*/ 2291526 w 4330740"/>
              <a:gd name="connsiteY17" fmla="*/ 6371 h 4330740"/>
              <a:gd name="connsiteX18" fmla="*/ 2386767 w 4330740"/>
              <a:gd name="connsiteY18" fmla="*/ 11180 h 4330740"/>
              <a:gd name="connsiteX19" fmla="*/ 4330740 w 4330740"/>
              <a:gd name="connsiteY19" fmla="*/ 2165370 h 4330740"/>
              <a:gd name="connsiteX20" fmla="*/ 4160575 w 4330740"/>
              <a:gd name="connsiteY20" fmla="*/ 3008230 h 4330740"/>
              <a:gd name="connsiteX21" fmla="*/ 4120228 w 4330740"/>
              <a:gd name="connsiteY21" fmla="*/ 3091984 h 4330740"/>
              <a:gd name="connsiteX22" fmla="*/ 4109897 w 4330740"/>
              <a:gd name="connsiteY22" fmla="*/ 3063525 h 4330740"/>
              <a:gd name="connsiteX23" fmla="*/ 3964678 w 4330740"/>
              <a:gd name="connsiteY23" fmla="*/ 2830070 h 4330740"/>
              <a:gd name="connsiteX24" fmla="*/ 3331417 w 4330740"/>
              <a:gd name="connsiteY24" fmla="*/ 2522160 h 4330740"/>
              <a:gd name="connsiteX25" fmla="*/ 3326182 w 4330740"/>
              <a:gd name="connsiteY25" fmla="*/ 2522088 h 4330740"/>
              <a:gd name="connsiteX26" fmla="*/ 3303766 w 4330740"/>
              <a:gd name="connsiteY26" fmla="*/ 2429734 h 4330740"/>
              <a:gd name="connsiteX27" fmla="*/ 2186151 w 4330740"/>
              <a:gd name="connsiteY27" fmla="*/ 1159184 h 4330740"/>
              <a:gd name="connsiteX28" fmla="*/ 2166167 w 4330740"/>
              <a:gd name="connsiteY28" fmla="*/ 1163251 h 4330740"/>
              <a:gd name="connsiteX29" fmla="*/ 2139691 w 4330740"/>
              <a:gd name="connsiteY29" fmla="*/ 1132671 h 4330740"/>
              <a:gd name="connsiteX30" fmla="*/ 2017768 w 4330740"/>
              <a:gd name="connsiteY30" fmla="*/ 409372 h 4330740"/>
              <a:gd name="connsiteX31" fmla="*/ 2287662 w 4330740"/>
              <a:gd name="connsiteY31" fmla="*/ 9197 h 4330740"/>
              <a:gd name="connsiteX32" fmla="*/ 2291526 w 4330740"/>
              <a:gd name="connsiteY32" fmla="*/ 6371 h 4330740"/>
              <a:gd name="connsiteX33" fmla="*/ 2165370 w 4330740"/>
              <a:gd name="connsiteY33" fmla="*/ 0 h 4330740"/>
              <a:gd name="connsiteX34" fmla="*/ 2184817 w 4330740"/>
              <a:gd name="connsiteY34" fmla="*/ 982 h 4330740"/>
              <a:gd name="connsiteX35" fmla="*/ 2139665 w 4330740"/>
              <a:gd name="connsiteY35" fmla="*/ 44785 h 4330740"/>
              <a:gd name="connsiteX36" fmla="*/ 1942817 w 4330740"/>
              <a:gd name="connsiteY36" fmla="*/ 389428 h 4330740"/>
              <a:gd name="connsiteX37" fmla="*/ 2075350 w 4330740"/>
              <a:gd name="connsiteY37" fmla="*/ 1175968 h 4330740"/>
              <a:gd name="connsiteX38" fmla="*/ 2084922 w 4330740"/>
              <a:gd name="connsiteY38" fmla="*/ 1187116 h 4330740"/>
              <a:gd name="connsiteX39" fmla="*/ 2024888 w 4330740"/>
              <a:gd name="connsiteY39" fmla="*/ 1216393 h 4330740"/>
              <a:gd name="connsiteX40" fmla="*/ 614095 w 4330740"/>
              <a:gd name="connsiteY40" fmla="*/ 3061789 h 4330740"/>
              <a:gd name="connsiteX41" fmla="*/ 279501 w 4330740"/>
              <a:gd name="connsiteY41" fmla="*/ 3087176 h 4330740"/>
              <a:gd name="connsiteX42" fmla="*/ 201340 w 4330740"/>
              <a:gd name="connsiteY42" fmla="*/ 3072943 h 4330740"/>
              <a:gd name="connsiteX43" fmla="*/ 170166 w 4330740"/>
              <a:gd name="connsiteY43" fmla="*/ 3008230 h 4330740"/>
              <a:gd name="connsiteX44" fmla="*/ 0 w 4330740"/>
              <a:gd name="connsiteY44" fmla="*/ 2165370 h 4330740"/>
              <a:gd name="connsiteX45" fmla="*/ 2165370 w 4330740"/>
              <a:gd name="connsiteY45" fmla="*/ 0 h 4330740"/>
              <a:gd name="connsiteX0" fmla="*/ 3328971 w 4330740"/>
              <a:gd name="connsiteY0" fmla="*/ 2598845 h 4329758"/>
              <a:gd name="connsiteX1" fmla="*/ 3406566 w 4330740"/>
              <a:gd name="connsiteY1" fmla="*/ 2606978 h 4329758"/>
              <a:gd name="connsiteX2" fmla="*/ 3905874 w 4330740"/>
              <a:gd name="connsiteY2" fmla="*/ 2879579 h 4329758"/>
              <a:gd name="connsiteX3" fmla="*/ 4066938 w 4330740"/>
              <a:gd name="connsiteY3" fmla="*/ 3171277 h 4329758"/>
              <a:gd name="connsiteX4" fmla="*/ 4071941 w 4330740"/>
              <a:gd name="connsiteY4" fmla="*/ 3191241 h 4329758"/>
              <a:gd name="connsiteX5" fmla="*/ 4069392 w 4330740"/>
              <a:gd name="connsiteY5" fmla="*/ 3196532 h 4329758"/>
              <a:gd name="connsiteX6" fmla="*/ 2165370 w 4330740"/>
              <a:gd name="connsiteY6" fmla="*/ 4329758 h 4329758"/>
              <a:gd name="connsiteX7" fmla="*/ 261349 w 4330740"/>
              <a:gd name="connsiteY7" fmla="*/ 3196532 h 4329758"/>
              <a:gd name="connsiteX8" fmla="*/ 242773 w 4330740"/>
              <a:gd name="connsiteY8" fmla="*/ 3157971 h 4329758"/>
              <a:gd name="connsiteX9" fmla="*/ 274152 w 4330740"/>
              <a:gd name="connsiteY9" fmla="*/ 3163566 h 4329758"/>
              <a:gd name="connsiteX10" fmla="*/ 638938 w 4330740"/>
              <a:gd name="connsiteY10" fmla="*/ 3134301 h 4329758"/>
              <a:gd name="connsiteX11" fmla="*/ 1141663 w 4330740"/>
              <a:gd name="connsiteY11" fmla="*/ 2762135 h 4329758"/>
              <a:gd name="connsiteX12" fmla="*/ 1151518 w 4330740"/>
              <a:gd name="connsiteY12" fmla="*/ 2744023 h 4329758"/>
              <a:gd name="connsiteX13" fmla="*/ 1179384 w 4330740"/>
              <a:gd name="connsiteY13" fmla="*/ 2757609 h 4329758"/>
              <a:gd name="connsiteX14" fmla="*/ 3307402 w 4330740"/>
              <a:gd name="connsiteY14" fmla="*/ 2663152 h 4329758"/>
              <a:gd name="connsiteX15" fmla="*/ 3329104 w 4330740"/>
              <a:gd name="connsiteY15" fmla="*/ 2604003 h 4329758"/>
              <a:gd name="connsiteX16" fmla="*/ 3328971 w 4330740"/>
              <a:gd name="connsiteY16" fmla="*/ 2598845 h 4329758"/>
              <a:gd name="connsiteX17" fmla="*/ 2291526 w 4330740"/>
              <a:gd name="connsiteY17" fmla="*/ 5389 h 4329758"/>
              <a:gd name="connsiteX18" fmla="*/ 2386767 w 4330740"/>
              <a:gd name="connsiteY18" fmla="*/ 10198 h 4329758"/>
              <a:gd name="connsiteX19" fmla="*/ 4330740 w 4330740"/>
              <a:gd name="connsiteY19" fmla="*/ 2164388 h 4329758"/>
              <a:gd name="connsiteX20" fmla="*/ 4160575 w 4330740"/>
              <a:gd name="connsiteY20" fmla="*/ 3007248 h 4329758"/>
              <a:gd name="connsiteX21" fmla="*/ 4120228 w 4330740"/>
              <a:gd name="connsiteY21" fmla="*/ 3091002 h 4329758"/>
              <a:gd name="connsiteX22" fmla="*/ 4109897 w 4330740"/>
              <a:gd name="connsiteY22" fmla="*/ 3062543 h 4329758"/>
              <a:gd name="connsiteX23" fmla="*/ 3964678 w 4330740"/>
              <a:gd name="connsiteY23" fmla="*/ 2829088 h 4329758"/>
              <a:gd name="connsiteX24" fmla="*/ 3331417 w 4330740"/>
              <a:gd name="connsiteY24" fmla="*/ 2521178 h 4329758"/>
              <a:gd name="connsiteX25" fmla="*/ 3326182 w 4330740"/>
              <a:gd name="connsiteY25" fmla="*/ 2521106 h 4329758"/>
              <a:gd name="connsiteX26" fmla="*/ 3303766 w 4330740"/>
              <a:gd name="connsiteY26" fmla="*/ 2428752 h 4329758"/>
              <a:gd name="connsiteX27" fmla="*/ 2186151 w 4330740"/>
              <a:gd name="connsiteY27" fmla="*/ 1158202 h 4329758"/>
              <a:gd name="connsiteX28" fmla="*/ 2166167 w 4330740"/>
              <a:gd name="connsiteY28" fmla="*/ 1162269 h 4329758"/>
              <a:gd name="connsiteX29" fmla="*/ 2139691 w 4330740"/>
              <a:gd name="connsiteY29" fmla="*/ 1131689 h 4329758"/>
              <a:gd name="connsiteX30" fmla="*/ 2017768 w 4330740"/>
              <a:gd name="connsiteY30" fmla="*/ 408390 h 4329758"/>
              <a:gd name="connsiteX31" fmla="*/ 2287662 w 4330740"/>
              <a:gd name="connsiteY31" fmla="*/ 8215 h 4329758"/>
              <a:gd name="connsiteX32" fmla="*/ 2291526 w 4330740"/>
              <a:gd name="connsiteY32" fmla="*/ 5389 h 4329758"/>
              <a:gd name="connsiteX33" fmla="*/ 0 w 4330740"/>
              <a:gd name="connsiteY33" fmla="*/ 2164388 h 4329758"/>
              <a:gd name="connsiteX34" fmla="*/ 2184817 w 4330740"/>
              <a:gd name="connsiteY34" fmla="*/ 0 h 4329758"/>
              <a:gd name="connsiteX35" fmla="*/ 2139665 w 4330740"/>
              <a:gd name="connsiteY35" fmla="*/ 43803 h 4329758"/>
              <a:gd name="connsiteX36" fmla="*/ 1942817 w 4330740"/>
              <a:gd name="connsiteY36" fmla="*/ 388446 h 4329758"/>
              <a:gd name="connsiteX37" fmla="*/ 2075350 w 4330740"/>
              <a:gd name="connsiteY37" fmla="*/ 1174986 h 4329758"/>
              <a:gd name="connsiteX38" fmla="*/ 2084922 w 4330740"/>
              <a:gd name="connsiteY38" fmla="*/ 1186134 h 4329758"/>
              <a:gd name="connsiteX39" fmla="*/ 2024888 w 4330740"/>
              <a:gd name="connsiteY39" fmla="*/ 1215411 h 4329758"/>
              <a:gd name="connsiteX40" fmla="*/ 614095 w 4330740"/>
              <a:gd name="connsiteY40" fmla="*/ 3060807 h 4329758"/>
              <a:gd name="connsiteX41" fmla="*/ 279501 w 4330740"/>
              <a:gd name="connsiteY41" fmla="*/ 3086194 h 4329758"/>
              <a:gd name="connsiteX42" fmla="*/ 201340 w 4330740"/>
              <a:gd name="connsiteY42" fmla="*/ 3071961 h 4329758"/>
              <a:gd name="connsiteX43" fmla="*/ 170166 w 4330740"/>
              <a:gd name="connsiteY43" fmla="*/ 3007248 h 4329758"/>
              <a:gd name="connsiteX44" fmla="*/ 0 w 4330740"/>
              <a:gd name="connsiteY44" fmla="*/ 2164388 h 4329758"/>
              <a:gd name="connsiteX0" fmla="*/ 3328971 w 4330740"/>
              <a:gd name="connsiteY0" fmla="*/ 2593456 h 4324369"/>
              <a:gd name="connsiteX1" fmla="*/ 3406566 w 4330740"/>
              <a:gd name="connsiteY1" fmla="*/ 2601589 h 4324369"/>
              <a:gd name="connsiteX2" fmla="*/ 3905874 w 4330740"/>
              <a:gd name="connsiteY2" fmla="*/ 2874190 h 4324369"/>
              <a:gd name="connsiteX3" fmla="*/ 4066938 w 4330740"/>
              <a:gd name="connsiteY3" fmla="*/ 3165888 h 4324369"/>
              <a:gd name="connsiteX4" fmla="*/ 4071941 w 4330740"/>
              <a:gd name="connsiteY4" fmla="*/ 3185852 h 4324369"/>
              <a:gd name="connsiteX5" fmla="*/ 4069392 w 4330740"/>
              <a:gd name="connsiteY5" fmla="*/ 3191143 h 4324369"/>
              <a:gd name="connsiteX6" fmla="*/ 2165370 w 4330740"/>
              <a:gd name="connsiteY6" fmla="*/ 4324369 h 4324369"/>
              <a:gd name="connsiteX7" fmla="*/ 261349 w 4330740"/>
              <a:gd name="connsiteY7" fmla="*/ 3191143 h 4324369"/>
              <a:gd name="connsiteX8" fmla="*/ 242773 w 4330740"/>
              <a:gd name="connsiteY8" fmla="*/ 3152582 h 4324369"/>
              <a:gd name="connsiteX9" fmla="*/ 274152 w 4330740"/>
              <a:gd name="connsiteY9" fmla="*/ 3158177 h 4324369"/>
              <a:gd name="connsiteX10" fmla="*/ 638938 w 4330740"/>
              <a:gd name="connsiteY10" fmla="*/ 3128912 h 4324369"/>
              <a:gd name="connsiteX11" fmla="*/ 1141663 w 4330740"/>
              <a:gd name="connsiteY11" fmla="*/ 2756746 h 4324369"/>
              <a:gd name="connsiteX12" fmla="*/ 1151518 w 4330740"/>
              <a:gd name="connsiteY12" fmla="*/ 2738634 h 4324369"/>
              <a:gd name="connsiteX13" fmla="*/ 1179384 w 4330740"/>
              <a:gd name="connsiteY13" fmla="*/ 2752220 h 4324369"/>
              <a:gd name="connsiteX14" fmla="*/ 3307402 w 4330740"/>
              <a:gd name="connsiteY14" fmla="*/ 2657763 h 4324369"/>
              <a:gd name="connsiteX15" fmla="*/ 3329104 w 4330740"/>
              <a:gd name="connsiteY15" fmla="*/ 2598614 h 4324369"/>
              <a:gd name="connsiteX16" fmla="*/ 3328971 w 4330740"/>
              <a:gd name="connsiteY16" fmla="*/ 2593456 h 4324369"/>
              <a:gd name="connsiteX17" fmla="*/ 2291526 w 4330740"/>
              <a:gd name="connsiteY17" fmla="*/ 0 h 4324369"/>
              <a:gd name="connsiteX18" fmla="*/ 2386767 w 4330740"/>
              <a:gd name="connsiteY18" fmla="*/ 4809 h 4324369"/>
              <a:gd name="connsiteX19" fmla="*/ 4330740 w 4330740"/>
              <a:gd name="connsiteY19" fmla="*/ 2158999 h 4324369"/>
              <a:gd name="connsiteX20" fmla="*/ 4160575 w 4330740"/>
              <a:gd name="connsiteY20" fmla="*/ 3001859 h 4324369"/>
              <a:gd name="connsiteX21" fmla="*/ 4120228 w 4330740"/>
              <a:gd name="connsiteY21" fmla="*/ 3085613 h 4324369"/>
              <a:gd name="connsiteX22" fmla="*/ 4109897 w 4330740"/>
              <a:gd name="connsiteY22" fmla="*/ 3057154 h 4324369"/>
              <a:gd name="connsiteX23" fmla="*/ 3964678 w 4330740"/>
              <a:gd name="connsiteY23" fmla="*/ 2823699 h 4324369"/>
              <a:gd name="connsiteX24" fmla="*/ 3331417 w 4330740"/>
              <a:gd name="connsiteY24" fmla="*/ 2515789 h 4324369"/>
              <a:gd name="connsiteX25" fmla="*/ 3326182 w 4330740"/>
              <a:gd name="connsiteY25" fmla="*/ 2515717 h 4324369"/>
              <a:gd name="connsiteX26" fmla="*/ 3303766 w 4330740"/>
              <a:gd name="connsiteY26" fmla="*/ 2423363 h 4324369"/>
              <a:gd name="connsiteX27" fmla="*/ 2186151 w 4330740"/>
              <a:gd name="connsiteY27" fmla="*/ 1152813 h 4324369"/>
              <a:gd name="connsiteX28" fmla="*/ 2166167 w 4330740"/>
              <a:gd name="connsiteY28" fmla="*/ 1156880 h 4324369"/>
              <a:gd name="connsiteX29" fmla="*/ 2139691 w 4330740"/>
              <a:gd name="connsiteY29" fmla="*/ 1126300 h 4324369"/>
              <a:gd name="connsiteX30" fmla="*/ 2017768 w 4330740"/>
              <a:gd name="connsiteY30" fmla="*/ 403001 h 4324369"/>
              <a:gd name="connsiteX31" fmla="*/ 2287662 w 4330740"/>
              <a:gd name="connsiteY31" fmla="*/ 2826 h 4324369"/>
              <a:gd name="connsiteX32" fmla="*/ 2291526 w 4330740"/>
              <a:gd name="connsiteY32" fmla="*/ 0 h 4324369"/>
              <a:gd name="connsiteX33" fmla="*/ 0 w 4330740"/>
              <a:gd name="connsiteY33" fmla="*/ 2158999 h 4324369"/>
              <a:gd name="connsiteX34" fmla="*/ 2139665 w 4330740"/>
              <a:gd name="connsiteY34" fmla="*/ 38414 h 4324369"/>
              <a:gd name="connsiteX35" fmla="*/ 1942817 w 4330740"/>
              <a:gd name="connsiteY35" fmla="*/ 383057 h 4324369"/>
              <a:gd name="connsiteX36" fmla="*/ 2075350 w 4330740"/>
              <a:gd name="connsiteY36" fmla="*/ 1169597 h 4324369"/>
              <a:gd name="connsiteX37" fmla="*/ 2084922 w 4330740"/>
              <a:gd name="connsiteY37" fmla="*/ 1180745 h 4324369"/>
              <a:gd name="connsiteX38" fmla="*/ 2024888 w 4330740"/>
              <a:gd name="connsiteY38" fmla="*/ 1210022 h 4324369"/>
              <a:gd name="connsiteX39" fmla="*/ 614095 w 4330740"/>
              <a:gd name="connsiteY39" fmla="*/ 3055418 h 4324369"/>
              <a:gd name="connsiteX40" fmla="*/ 279501 w 4330740"/>
              <a:gd name="connsiteY40" fmla="*/ 3080805 h 4324369"/>
              <a:gd name="connsiteX41" fmla="*/ 201340 w 4330740"/>
              <a:gd name="connsiteY41" fmla="*/ 3066572 h 4324369"/>
              <a:gd name="connsiteX42" fmla="*/ 170166 w 4330740"/>
              <a:gd name="connsiteY42" fmla="*/ 3001859 h 4324369"/>
              <a:gd name="connsiteX43" fmla="*/ 0 w 4330740"/>
              <a:gd name="connsiteY43" fmla="*/ 2158999 h 4324369"/>
              <a:gd name="connsiteX0" fmla="*/ 3328971 w 4330740"/>
              <a:gd name="connsiteY0" fmla="*/ 2593456 h 4324369"/>
              <a:gd name="connsiteX1" fmla="*/ 3406566 w 4330740"/>
              <a:gd name="connsiteY1" fmla="*/ 2601589 h 4324369"/>
              <a:gd name="connsiteX2" fmla="*/ 3905874 w 4330740"/>
              <a:gd name="connsiteY2" fmla="*/ 2874190 h 4324369"/>
              <a:gd name="connsiteX3" fmla="*/ 4066938 w 4330740"/>
              <a:gd name="connsiteY3" fmla="*/ 3165888 h 4324369"/>
              <a:gd name="connsiteX4" fmla="*/ 4071941 w 4330740"/>
              <a:gd name="connsiteY4" fmla="*/ 3185852 h 4324369"/>
              <a:gd name="connsiteX5" fmla="*/ 4069392 w 4330740"/>
              <a:gd name="connsiteY5" fmla="*/ 3191143 h 4324369"/>
              <a:gd name="connsiteX6" fmla="*/ 2165370 w 4330740"/>
              <a:gd name="connsiteY6" fmla="*/ 4324369 h 4324369"/>
              <a:gd name="connsiteX7" fmla="*/ 261349 w 4330740"/>
              <a:gd name="connsiteY7" fmla="*/ 3191143 h 4324369"/>
              <a:gd name="connsiteX8" fmla="*/ 242773 w 4330740"/>
              <a:gd name="connsiteY8" fmla="*/ 3152582 h 4324369"/>
              <a:gd name="connsiteX9" fmla="*/ 274152 w 4330740"/>
              <a:gd name="connsiteY9" fmla="*/ 3158177 h 4324369"/>
              <a:gd name="connsiteX10" fmla="*/ 638938 w 4330740"/>
              <a:gd name="connsiteY10" fmla="*/ 3128912 h 4324369"/>
              <a:gd name="connsiteX11" fmla="*/ 1141663 w 4330740"/>
              <a:gd name="connsiteY11" fmla="*/ 2756746 h 4324369"/>
              <a:gd name="connsiteX12" fmla="*/ 1151518 w 4330740"/>
              <a:gd name="connsiteY12" fmla="*/ 2738634 h 4324369"/>
              <a:gd name="connsiteX13" fmla="*/ 1179384 w 4330740"/>
              <a:gd name="connsiteY13" fmla="*/ 2752220 h 4324369"/>
              <a:gd name="connsiteX14" fmla="*/ 3307402 w 4330740"/>
              <a:gd name="connsiteY14" fmla="*/ 2657763 h 4324369"/>
              <a:gd name="connsiteX15" fmla="*/ 3329104 w 4330740"/>
              <a:gd name="connsiteY15" fmla="*/ 2598614 h 4324369"/>
              <a:gd name="connsiteX16" fmla="*/ 3328971 w 4330740"/>
              <a:gd name="connsiteY16" fmla="*/ 2593456 h 4324369"/>
              <a:gd name="connsiteX17" fmla="*/ 2291526 w 4330740"/>
              <a:gd name="connsiteY17" fmla="*/ 0 h 4324369"/>
              <a:gd name="connsiteX18" fmla="*/ 2386767 w 4330740"/>
              <a:gd name="connsiteY18" fmla="*/ 4809 h 4324369"/>
              <a:gd name="connsiteX19" fmla="*/ 4330740 w 4330740"/>
              <a:gd name="connsiteY19" fmla="*/ 2158999 h 4324369"/>
              <a:gd name="connsiteX20" fmla="*/ 4160575 w 4330740"/>
              <a:gd name="connsiteY20" fmla="*/ 3001859 h 4324369"/>
              <a:gd name="connsiteX21" fmla="*/ 4120228 w 4330740"/>
              <a:gd name="connsiteY21" fmla="*/ 3085613 h 4324369"/>
              <a:gd name="connsiteX22" fmla="*/ 4109897 w 4330740"/>
              <a:gd name="connsiteY22" fmla="*/ 3057154 h 4324369"/>
              <a:gd name="connsiteX23" fmla="*/ 3964678 w 4330740"/>
              <a:gd name="connsiteY23" fmla="*/ 2823699 h 4324369"/>
              <a:gd name="connsiteX24" fmla="*/ 3331417 w 4330740"/>
              <a:gd name="connsiteY24" fmla="*/ 2515789 h 4324369"/>
              <a:gd name="connsiteX25" fmla="*/ 3326182 w 4330740"/>
              <a:gd name="connsiteY25" fmla="*/ 2515717 h 4324369"/>
              <a:gd name="connsiteX26" fmla="*/ 3303766 w 4330740"/>
              <a:gd name="connsiteY26" fmla="*/ 2423363 h 4324369"/>
              <a:gd name="connsiteX27" fmla="*/ 2186151 w 4330740"/>
              <a:gd name="connsiteY27" fmla="*/ 1152813 h 4324369"/>
              <a:gd name="connsiteX28" fmla="*/ 2166167 w 4330740"/>
              <a:gd name="connsiteY28" fmla="*/ 1156880 h 4324369"/>
              <a:gd name="connsiteX29" fmla="*/ 2139691 w 4330740"/>
              <a:gd name="connsiteY29" fmla="*/ 1126300 h 4324369"/>
              <a:gd name="connsiteX30" fmla="*/ 2017768 w 4330740"/>
              <a:gd name="connsiteY30" fmla="*/ 403001 h 4324369"/>
              <a:gd name="connsiteX31" fmla="*/ 2287662 w 4330740"/>
              <a:gd name="connsiteY31" fmla="*/ 2826 h 4324369"/>
              <a:gd name="connsiteX32" fmla="*/ 2291526 w 4330740"/>
              <a:gd name="connsiteY32" fmla="*/ 0 h 4324369"/>
              <a:gd name="connsiteX33" fmla="*/ 0 w 4330740"/>
              <a:gd name="connsiteY33" fmla="*/ 2158999 h 4324369"/>
              <a:gd name="connsiteX34" fmla="*/ 1942817 w 4330740"/>
              <a:gd name="connsiteY34" fmla="*/ 383057 h 4324369"/>
              <a:gd name="connsiteX35" fmla="*/ 2075350 w 4330740"/>
              <a:gd name="connsiteY35" fmla="*/ 1169597 h 4324369"/>
              <a:gd name="connsiteX36" fmla="*/ 2084922 w 4330740"/>
              <a:gd name="connsiteY36" fmla="*/ 1180745 h 4324369"/>
              <a:gd name="connsiteX37" fmla="*/ 2024888 w 4330740"/>
              <a:gd name="connsiteY37" fmla="*/ 1210022 h 4324369"/>
              <a:gd name="connsiteX38" fmla="*/ 614095 w 4330740"/>
              <a:gd name="connsiteY38" fmla="*/ 3055418 h 4324369"/>
              <a:gd name="connsiteX39" fmla="*/ 279501 w 4330740"/>
              <a:gd name="connsiteY39" fmla="*/ 3080805 h 4324369"/>
              <a:gd name="connsiteX40" fmla="*/ 201340 w 4330740"/>
              <a:gd name="connsiteY40" fmla="*/ 3066572 h 4324369"/>
              <a:gd name="connsiteX41" fmla="*/ 170166 w 4330740"/>
              <a:gd name="connsiteY41" fmla="*/ 3001859 h 4324369"/>
              <a:gd name="connsiteX42" fmla="*/ 0 w 4330740"/>
              <a:gd name="connsiteY42" fmla="*/ 2158999 h 4324369"/>
              <a:gd name="connsiteX0" fmla="*/ 3328971 w 4330740"/>
              <a:gd name="connsiteY0" fmla="*/ 2593456 h 4324369"/>
              <a:gd name="connsiteX1" fmla="*/ 3406566 w 4330740"/>
              <a:gd name="connsiteY1" fmla="*/ 2601589 h 4324369"/>
              <a:gd name="connsiteX2" fmla="*/ 3905874 w 4330740"/>
              <a:gd name="connsiteY2" fmla="*/ 2874190 h 4324369"/>
              <a:gd name="connsiteX3" fmla="*/ 4066938 w 4330740"/>
              <a:gd name="connsiteY3" fmla="*/ 3165888 h 4324369"/>
              <a:gd name="connsiteX4" fmla="*/ 4071941 w 4330740"/>
              <a:gd name="connsiteY4" fmla="*/ 3185852 h 4324369"/>
              <a:gd name="connsiteX5" fmla="*/ 4069392 w 4330740"/>
              <a:gd name="connsiteY5" fmla="*/ 3191143 h 4324369"/>
              <a:gd name="connsiteX6" fmla="*/ 2165370 w 4330740"/>
              <a:gd name="connsiteY6" fmla="*/ 4324369 h 4324369"/>
              <a:gd name="connsiteX7" fmla="*/ 261349 w 4330740"/>
              <a:gd name="connsiteY7" fmla="*/ 3191143 h 4324369"/>
              <a:gd name="connsiteX8" fmla="*/ 242773 w 4330740"/>
              <a:gd name="connsiteY8" fmla="*/ 3152582 h 4324369"/>
              <a:gd name="connsiteX9" fmla="*/ 274152 w 4330740"/>
              <a:gd name="connsiteY9" fmla="*/ 3158177 h 4324369"/>
              <a:gd name="connsiteX10" fmla="*/ 638938 w 4330740"/>
              <a:gd name="connsiteY10" fmla="*/ 3128912 h 4324369"/>
              <a:gd name="connsiteX11" fmla="*/ 1141663 w 4330740"/>
              <a:gd name="connsiteY11" fmla="*/ 2756746 h 4324369"/>
              <a:gd name="connsiteX12" fmla="*/ 1151518 w 4330740"/>
              <a:gd name="connsiteY12" fmla="*/ 2738634 h 4324369"/>
              <a:gd name="connsiteX13" fmla="*/ 1179384 w 4330740"/>
              <a:gd name="connsiteY13" fmla="*/ 2752220 h 4324369"/>
              <a:gd name="connsiteX14" fmla="*/ 3307402 w 4330740"/>
              <a:gd name="connsiteY14" fmla="*/ 2657763 h 4324369"/>
              <a:gd name="connsiteX15" fmla="*/ 3329104 w 4330740"/>
              <a:gd name="connsiteY15" fmla="*/ 2598614 h 4324369"/>
              <a:gd name="connsiteX16" fmla="*/ 3328971 w 4330740"/>
              <a:gd name="connsiteY16" fmla="*/ 2593456 h 4324369"/>
              <a:gd name="connsiteX17" fmla="*/ 2291526 w 4330740"/>
              <a:gd name="connsiteY17" fmla="*/ 0 h 4324369"/>
              <a:gd name="connsiteX18" fmla="*/ 2386767 w 4330740"/>
              <a:gd name="connsiteY18" fmla="*/ 4809 h 4324369"/>
              <a:gd name="connsiteX19" fmla="*/ 4330740 w 4330740"/>
              <a:gd name="connsiteY19" fmla="*/ 2158999 h 4324369"/>
              <a:gd name="connsiteX20" fmla="*/ 4160575 w 4330740"/>
              <a:gd name="connsiteY20" fmla="*/ 3001859 h 4324369"/>
              <a:gd name="connsiteX21" fmla="*/ 4120228 w 4330740"/>
              <a:gd name="connsiteY21" fmla="*/ 3085613 h 4324369"/>
              <a:gd name="connsiteX22" fmla="*/ 4109897 w 4330740"/>
              <a:gd name="connsiteY22" fmla="*/ 3057154 h 4324369"/>
              <a:gd name="connsiteX23" fmla="*/ 3964678 w 4330740"/>
              <a:gd name="connsiteY23" fmla="*/ 2823699 h 4324369"/>
              <a:gd name="connsiteX24" fmla="*/ 3331417 w 4330740"/>
              <a:gd name="connsiteY24" fmla="*/ 2515789 h 4324369"/>
              <a:gd name="connsiteX25" fmla="*/ 3326182 w 4330740"/>
              <a:gd name="connsiteY25" fmla="*/ 2515717 h 4324369"/>
              <a:gd name="connsiteX26" fmla="*/ 3303766 w 4330740"/>
              <a:gd name="connsiteY26" fmla="*/ 2423363 h 4324369"/>
              <a:gd name="connsiteX27" fmla="*/ 2186151 w 4330740"/>
              <a:gd name="connsiteY27" fmla="*/ 1152813 h 4324369"/>
              <a:gd name="connsiteX28" fmla="*/ 2166167 w 4330740"/>
              <a:gd name="connsiteY28" fmla="*/ 1156880 h 4324369"/>
              <a:gd name="connsiteX29" fmla="*/ 2139691 w 4330740"/>
              <a:gd name="connsiteY29" fmla="*/ 1126300 h 4324369"/>
              <a:gd name="connsiteX30" fmla="*/ 2017768 w 4330740"/>
              <a:gd name="connsiteY30" fmla="*/ 403001 h 4324369"/>
              <a:gd name="connsiteX31" fmla="*/ 2287662 w 4330740"/>
              <a:gd name="connsiteY31" fmla="*/ 2826 h 4324369"/>
              <a:gd name="connsiteX32" fmla="*/ 2291526 w 4330740"/>
              <a:gd name="connsiteY32" fmla="*/ 0 h 4324369"/>
              <a:gd name="connsiteX33" fmla="*/ 0 w 4330740"/>
              <a:gd name="connsiteY33" fmla="*/ 2158999 h 4324369"/>
              <a:gd name="connsiteX34" fmla="*/ 2075350 w 4330740"/>
              <a:gd name="connsiteY34" fmla="*/ 1169597 h 4324369"/>
              <a:gd name="connsiteX35" fmla="*/ 2084922 w 4330740"/>
              <a:gd name="connsiteY35" fmla="*/ 1180745 h 4324369"/>
              <a:gd name="connsiteX36" fmla="*/ 2024888 w 4330740"/>
              <a:gd name="connsiteY36" fmla="*/ 1210022 h 4324369"/>
              <a:gd name="connsiteX37" fmla="*/ 614095 w 4330740"/>
              <a:gd name="connsiteY37" fmla="*/ 3055418 h 4324369"/>
              <a:gd name="connsiteX38" fmla="*/ 279501 w 4330740"/>
              <a:gd name="connsiteY38" fmla="*/ 3080805 h 4324369"/>
              <a:gd name="connsiteX39" fmla="*/ 201340 w 4330740"/>
              <a:gd name="connsiteY39" fmla="*/ 3066572 h 4324369"/>
              <a:gd name="connsiteX40" fmla="*/ 170166 w 4330740"/>
              <a:gd name="connsiteY40" fmla="*/ 3001859 h 4324369"/>
              <a:gd name="connsiteX41" fmla="*/ 0 w 4330740"/>
              <a:gd name="connsiteY41" fmla="*/ 2158999 h 4324369"/>
              <a:gd name="connsiteX0" fmla="*/ 3328971 w 4330740"/>
              <a:gd name="connsiteY0" fmla="*/ 2593456 h 4324369"/>
              <a:gd name="connsiteX1" fmla="*/ 3406566 w 4330740"/>
              <a:gd name="connsiteY1" fmla="*/ 2601589 h 4324369"/>
              <a:gd name="connsiteX2" fmla="*/ 3905874 w 4330740"/>
              <a:gd name="connsiteY2" fmla="*/ 2874190 h 4324369"/>
              <a:gd name="connsiteX3" fmla="*/ 4066938 w 4330740"/>
              <a:gd name="connsiteY3" fmla="*/ 3165888 h 4324369"/>
              <a:gd name="connsiteX4" fmla="*/ 4071941 w 4330740"/>
              <a:gd name="connsiteY4" fmla="*/ 3185852 h 4324369"/>
              <a:gd name="connsiteX5" fmla="*/ 4069392 w 4330740"/>
              <a:gd name="connsiteY5" fmla="*/ 3191143 h 4324369"/>
              <a:gd name="connsiteX6" fmla="*/ 2165370 w 4330740"/>
              <a:gd name="connsiteY6" fmla="*/ 4324369 h 4324369"/>
              <a:gd name="connsiteX7" fmla="*/ 261349 w 4330740"/>
              <a:gd name="connsiteY7" fmla="*/ 3191143 h 4324369"/>
              <a:gd name="connsiteX8" fmla="*/ 242773 w 4330740"/>
              <a:gd name="connsiteY8" fmla="*/ 3152582 h 4324369"/>
              <a:gd name="connsiteX9" fmla="*/ 274152 w 4330740"/>
              <a:gd name="connsiteY9" fmla="*/ 3158177 h 4324369"/>
              <a:gd name="connsiteX10" fmla="*/ 638938 w 4330740"/>
              <a:gd name="connsiteY10" fmla="*/ 3128912 h 4324369"/>
              <a:gd name="connsiteX11" fmla="*/ 1141663 w 4330740"/>
              <a:gd name="connsiteY11" fmla="*/ 2756746 h 4324369"/>
              <a:gd name="connsiteX12" fmla="*/ 1151518 w 4330740"/>
              <a:gd name="connsiteY12" fmla="*/ 2738634 h 4324369"/>
              <a:gd name="connsiteX13" fmla="*/ 1179384 w 4330740"/>
              <a:gd name="connsiteY13" fmla="*/ 2752220 h 4324369"/>
              <a:gd name="connsiteX14" fmla="*/ 3307402 w 4330740"/>
              <a:gd name="connsiteY14" fmla="*/ 2657763 h 4324369"/>
              <a:gd name="connsiteX15" fmla="*/ 3329104 w 4330740"/>
              <a:gd name="connsiteY15" fmla="*/ 2598614 h 4324369"/>
              <a:gd name="connsiteX16" fmla="*/ 3328971 w 4330740"/>
              <a:gd name="connsiteY16" fmla="*/ 2593456 h 4324369"/>
              <a:gd name="connsiteX17" fmla="*/ 2291526 w 4330740"/>
              <a:gd name="connsiteY17" fmla="*/ 0 h 4324369"/>
              <a:gd name="connsiteX18" fmla="*/ 2386767 w 4330740"/>
              <a:gd name="connsiteY18" fmla="*/ 4809 h 4324369"/>
              <a:gd name="connsiteX19" fmla="*/ 4330740 w 4330740"/>
              <a:gd name="connsiteY19" fmla="*/ 2158999 h 4324369"/>
              <a:gd name="connsiteX20" fmla="*/ 4160575 w 4330740"/>
              <a:gd name="connsiteY20" fmla="*/ 3001859 h 4324369"/>
              <a:gd name="connsiteX21" fmla="*/ 4120228 w 4330740"/>
              <a:gd name="connsiteY21" fmla="*/ 3085613 h 4324369"/>
              <a:gd name="connsiteX22" fmla="*/ 4109897 w 4330740"/>
              <a:gd name="connsiteY22" fmla="*/ 3057154 h 4324369"/>
              <a:gd name="connsiteX23" fmla="*/ 3964678 w 4330740"/>
              <a:gd name="connsiteY23" fmla="*/ 2823699 h 4324369"/>
              <a:gd name="connsiteX24" fmla="*/ 3331417 w 4330740"/>
              <a:gd name="connsiteY24" fmla="*/ 2515789 h 4324369"/>
              <a:gd name="connsiteX25" fmla="*/ 3326182 w 4330740"/>
              <a:gd name="connsiteY25" fmla="*/ 2515717 h 4324369"/>
              <a:gd name="connsiteX26" fmla="*/ 3303766 w 4330740"/>
              <a:gd name="connsiteY26" fmla="*/ 2423363 h 4324369"/>
              <a:gd name="connsiteX27" fmla="*/ 2186151 w 4330740"/>
              <a:gd name="connsiteY27" fmla="*/ 1152813 h 4324369"/>
              <a:gd name="connsiteX28" fmla="*/ 2166167 w 4330740"/>
              <a:gd name="connsiteY28" fmla="*/ 1156880 h 4324369"/>
              <a:gd name="connsiteX29" fmla="*/ 2139691 w 4330740"/>
              <a:gd name="connsiteY29" fmla="*/ 1126300 h 4324369"/>
              <a:gd name="connsiteX30" fmla="*/ 2017768 w 4330740"/>
              <a:gd name="connsiteY30" fmla="*/ 403001 h 4324369"/>
              <a:gd name="connsiteX31" fmla="*/ 2287662 w 4330740"/>
              <a:gd name="connsiteY31" fmla="*/ 2826 h 4324369"/>
              <a:gd name="connsiteX32" fmla="*/ 2291526 w 4330740"/>
              <a:gd name="connsiteY32" fmla="*/ 0 h 4324369"/>
              <a:gd name="connsiteX33" fmla="*/ 0 w 4330740"/>
              <a:gd name="connsiteY33" fmla="*/ 2158999 h 4324369"/>
              <a:gd name="connsiteX34" fmla="*/ 2075350 w 4330740"/>
              <a:gd name="connsiteY34" fmla="*/ 1169597 h 4324369"/>
              <a:gd name="connsiteX35" fmla="*/ 2084922 w 4330740"/>
              <a:gd name="connsiteY35" fmla="*/ 1180745 h 4324369"/>
              <a:gd name="connsiteX36" fmla="*/ 614095 w 4330740"/>
              <a:gd name="connsiteY36" fmla="*/ 3055418 h 4324369"/>
              <a:gd name="connsiteX37" fmla="*/ 279501 w 4330740"/>
              <a:gd name="connsiteY37" fmla="*/ 3080805 h 4324369"/>
              <a:gd name="connsiteX38" fmla="*/ 201340 w 4330740"/>
              <a:gd name="connsiteY38" fmla="*/ 3066572 h 4324369"/>
              <a:gd name="connsiteX39" fmla="*/ 170166 w 4330740"/>
              <a:gd name="connsiteY39" fmla="*/ 3001859 h 4324369"/>
              <a:gd name="connsiteX40" fmla="*/ 0 w 4330740"/>
              <a:gd name="connsiteY40" fmla="*/ 2158999 h 4324369"/>
              <a:gd name="connsiteX0" fmla="*/ 3158805 w 4160574"/>
              <a:gd name="connsiteY0" fmla="*/ 2593456 h 4324369"/>
              <a:gd name="connsiteX1" fmla="*/ 3236400 w 4160574"/>
              <a:gd name="connsiteY1" fmla="*/ 2601589 h 4324369"/>
              <a:gd name="connsiteX2" fmla="*/ 3735708 w 4160574"/>
              <a:gd name="connsiteY2" fmla="*/ 2874190 h 4324369"/>
              <a:gd name="connsiteX3" fmla="*/ 3896772 w 4160574"/>
              <a:gd name="connsiteY3" fmla="*/ 3165888 h 4324369"/>
              <a:gd name="connsiteX4" fmla="*/ 3901775 w 4160574"/>
              <a:gd name="connsiteY4" fmla="*/ 3185852 h 4324369"/>
              <a:gd name="connsiteX5" fmla="*/ 3899226 w 4160574"/>
              <a:gd name="connsiteY5" fmla="*/ 3191143 h 4324369"/>
              <a:gd name="connsiteX6" fmla="*/ 1995204 w 4160574"/>
              <a:gd name="connsiteY6" fmla="*/ 4324369 h 4324369"/>
              <a:gd name="connsiteX7" fmla="*/ 91183 w 4160574"/>
              <a:gd name="connsiteY7" fmla="*/ 3191143 h 4324369"/>
              <a:gd name="connsiteX8" fmla="*/ 72607 w 4160574"/>
              <a:gd name="connsiteY8" fmla="*/ 3152582 h 4324369"/>
              <a:gd name="connsiteX9" fmla="*/ 103986 w 4160574"/>
              <a:gd name="connsiteY9" fmla="*/ 3158177 h 4324369"/>
              <a:gd name="connsiteX10" fmla="*/ 468772 w 4160574"/>
              <a:gd name="connsiteY10" fmla="*/ 3128912 h 4324369"/>
              <a:gd name="connsiteX11" fmla="*/ 971497 w 4160574"/>
              <a:gd name="connsiteY11" fmla="*/ 2756746 h 4324369"/>
              <a:gd name="connsiteX12" fmla="*/ 981352 w 4160574"/>
              <a:gd name="connsiteY12" fmla="*/ 2738634 h 4324369"/>
              <a:gd name="connsiteX13" fmla="*/ 1009218 w 4160574"/>
              <a:gd name="connsiteY13" fmla="*/ 2752220 h 4324369"/>
              <a:gd name="connsiteX14" fmla="*/ 3137236 w 4160574"/>
              <a:gd name="connsiteY14" fmla="*/ 2657763 h 4324369"/>
              <a:gd name="connsiteX15" fmla="*/ 3158938 w 4160574"/>
              <a:gd name="connsiteY15" fmla="*/ 2598614 h 4324369"/>
              <a:gd name="connsiteX16" fmla="*/ 3158805 w 4160574"/>
              <a:gd name="connsiteY16" fmla="*/ 2593456 h 4324369"/>
              <a:gd name="connsiteX17" fmla="*/ 2121360 w 4160574"/>
              <a:gd name="connsiteY17" fmla="*/ 0 h 4324369"/>
              <a:gd name="connsiteX18" fmla="*/ 2216601 w 4160574"/>
              <a:gd name="connsiteY18" fmla="*/ 4809 h 4324369"/>
              <a:gd name="connsiteX19" fmla="*/ 4160574 w 4160574"/>
              <a:gd name="connsiteY19" fmla="*/ 2158999 h 4324369"/>
              <a:gd name="connsiteX20" fmla="*/ 3990409 w 4160574"/>
              <a:gd name="connsiteY20" fmla="*/ 3001859 h 4324369"/>
              <a:gd name="connsiteX21" fmla="*/ 3950062 w 4160574"/>
              <a:gd name="connsiteY21" fmla="*/ 3085613 h 4324369"/>
              <a:gd name="connsiteX22" fmla="*/ 3939731 w 4160574"/>
              <a:gd name="connsiteY22" fmla="*/ 3057154 h 4324369"/>
              <a:gd name="connsiteX23" fmla="*/ 3794512 w 4160574"/>
              <a:gd name="connsiteY23" fmla="*/ 2823699 h 4324369"/>
              <a:gd name="connsiteX24" fmla="*/ 3161251 w 4160574"/>
              <a:gd name="connsiteY24" fmla="*/ 2515789 h 4324369"/>
              <a:gd name="connsiteX25" fmla="*/ 3156016 w 4160574"/>
              <a:gd name="connsiteY25" fmla="*/ 2515717 h 4324369"/>
              <a:gd name="connsiteX26" fmla="*/ 3133600 w 4160574"/>
              <a:gd name="connsiteY26" fmla="*/ 2423363 h 4324369"/>
              <a:gd name="connsiteX27" fmla="*/ 2015985 w 4160574"/>
              <a:gd name="connsiteY27" fmla="*/ 1152813 h 4324369"/>
              <a:gd name="connsiteX28" fmla="*/ 1996001 w 4160574"/>
              <a:gd name="connsiteY28" fmla="*/ 1156880 h 4324369"/>
              <a:gd name="connsiteX29" fmla="*/ 1969525 w 4160574"/>
              <a:gd name="connsiteY29" fmla="*/ 1126300 h 4324369"/>
              <a:gd name="connsiteX30" fmla="*/ 1847602 w 4160574"/>
              <a:gd name="connsiteY30" fmla="*/ 403001 h 4324369"/>
              <a:gd name="connsiteX31" fmla="*/ 2117496 w 4160574"/>
              <a:gd name="connsiteY31" fmla="*/ 2826 h 4324369"/>
              <a:gd name="connsiteX32" fmla="*/ 2121360 w 4160574"/>
              <a:gd name="connsiteY32" fmla="*/ 0 h 4324369"/>
              <a:gd name="connsiteX33" fmla="*/ 0 w 4160574"/>
              <a:gd name="connsiteY33" fmla="*/ 3001859 h 4324369"/>
              <a:gd name="connsiteX34" fmla="*/ 1905184 w 4160574"/>
              <a:gd name="connsiteY34" fmla="*/ 1169597 h 4324369"/>
              <a:gd name="connsiteX35" fmla="*/ 1914756 w 4160574"/>
              <a:gd name="connsiteY35" fmla="*/ 1180745 h 4324369"/>
              <a:gd name="connsiteX36" fmla="*/ 443929 w 4160574"/>
              <a:gd name="connsiteY36" fmla="*/ 3055418 h 4324369"/>
              <a:gd name="connsiteX37" fmla="*/ 109335 w 4160574"/>
              <a:gd name="connsiteY37" fmla="*/ 3080805 h 4324369"/>
              <a:gd name="connsiteX38" fmla="*/ 31174 w 4160574"/>
              <a:gd name="connsiteY38" fmla="*/ 3066572 h 4324369"/>
              <a:gd name="connsiteX39" fmla="*/ 0 w 4160574"/>
              <a:gd name="connsiteY39" fmla="*/ 3001859 h 4324369"/>
              <a:gd name="connsiteX0" fmla="*/ 3127631 w 4129400"/>
              <a:gd name="connsiteY0" fmla="*/ 2593456 h 4324369"/>
              <a:gd name="connsiteX1" fmla="*/ 3205226 w 4129400"/>
              <a:gd name="connsiteY1" fmla="*/ 2601589 h 4324369"/>
              <a:gd name="connsiteX2" fmla="*/ 3704534 w 4129400"/>
              <a:gd name="connsiteY2" fmla="*/ 2874190 h 4324369"/>
              <a:gd name="connsiteX3" fmla="*/ 3865598 w 4129400"/>
              <a:gd name="connsiteY3" fmla="*/ 3165888 h 4324369"/>
              <a:gd name="connsiteX4" fmla="*/ 3870601 w 4129400"/>
              <a:gd name="connsiteY4" fmla="*/ 3185852 h 4324369"/>
              <a:gd name="connsiteX5" fmla="*/ 3868052 w 4129400"/>
              <a:gd name="connsiteY5" fmla="*/ 3191143 h 4324369"/>
              <a:gd name="connsiteX6" fmla="*/ 1964030 w 4129400"/>
              <a:gd name="connsiteY6" fmla="*/ 4324369 h 4324369"/>
              <a:gd name="connsiteX7" fmla="*/ 60009 w 4129400"/>
              <a:gd name="connsiteY7" fmla="*/ 3191143 h 4324369"/>
              <a:gd name="connsiteX8" fmla="*/ 41433 w 4129400"/>
              <a:gd name="connsiteY8" fmla="*/ 3152582 h 4324369"/>
              <a:gd name="connsiteX9" fmla="*/ 72812 w 4129400"/>
              <a:gd name="connsiteY9" fmla="*/ 3158177 h 4324369"/>
              <a:gd name="connsiteX10" fmla="*/ 437598 w 4129400"/>
              <a:gd name="connsiteY10" fmla="*/ 3128912 h 4324369"/>
              <a:gd name="connsiteX11" fmla="*/ 940323 w 4129400"/>
              <a:gd name="connsiteY11" fmla="*/ 2756746 h 4324369"/>
              <a:gd name="connsiteX12" fmla="*/ 950178 w 4129400"/>
              <a:gd name="connsiteY12" fmla="*/ 2738634 h 4324369"/>
              <a:gd name="connsiteX13" fmla="*/ 978044 w 4129400"/>
              <a:gd name="connsiteY13" fmla="*/ 2752220 h 4324369"/>
              <a:gd name="connsiteX14" fmla="*/ 3106062 w 4129400"/>
              <a:gd name="connsiteY14" fmla="*/ 2657763 h 4324369"/>
              <a:gd name="connsiteX15" fmla="*/ 3127764 w 4129400"/>
              <a:gd name="connsiteY15" fmla="*/ 2598614 h 4324369"/>
              <a:gd name="connsiteX16" fmla="*/ 3127631 w 4129400"/>
              <a:gd name="connsiteY16" fmla="*/ 2593456 h 4324369"/>
              <a:gd name="connsiteX17" fmla="*/ 2090186 w 4129400"/>
              <a:gd name="connsiteY17" fmla="*/ 0 h 4324369"/>
              <a:gd name="connsiteX18" fmla="*/ 2185427 w 4129400"/>
              <a:gd name="connsiteY18" fmla="*/ 4809 h 4324369"/>
              <a:gd name="connsiteX19" fmla="*/ 4129400 w 4129400"/>
              <a:gd name="connsiteY19" fmla="*/ 2158999 h 4324369"/>
              <a:gd name="connsiteX20" fmla="*/ 3959235 w 4129400"/>
              <a:gd name="connsiteY20" fmla="*/ 3001859 h 4324369"/>
              <a:gd name="connsiteX21" fmla="*/ 3918888 w 4129400"/>
              <a:gd name="connsiteY21" fmla="*/ 3085613 h 4324369"/>
              <a:gd name="connsiteX22" fmla="*/ 3908557 w 4129400"/>
              <a:gd name="connsiteY22" fmla="*/ 3057154 h 4324369"/>
              <a:gd name="connsiteX23" fmla="*/ 3763338 w 4129400"/>
              <a:gd name="connsiteY23" fmla="*/ 2823699 h 4324369"/>
              <a:gd name="connsiteX24" fmla="*/ 3130077 w 4129400"/>
              <a:gd name="connsiteY24" fmla="*/ 2515789 h 4324369"/>
              <a:gd name="connsiteX25" fmla="*/ 3124842 w 4129400"/>
              <a:gd name="connsiteY25" fmla="*/ 2515717 h 4324369"/>
              <a:gd name="connsiteX26" fmla="*/ 3102426 w 4129400"/>
              <a:gd name="connsiteY26" fmla="*/ 2423363 h 4324369"/>
              <a:gd name="connsiteX27" fmla="*/ 1984811 w 4129400"/>
              <a:gd name="connsiteY27" fmla="*/ 1152813 h 4324369"/>
              <a:gd name="connsiteX28" fmla="*/ 1964827 w 4129400"/>
              <a:gd name="connsiteY28" fmla="*/ 1156880 h 4324369"/>
              <a:gd name="connsiteX29" fmla="*/ 1938351 w 4129400"/>
              <a:gd name="connsiteY29" fmla="*/ 1126300 h 4324369"/>
              <a:gd name="connsiteX30" fmla="*/ 1816428 w 4129400"/>
              <a:gd name="connsiteY30" fmla="*/ 403001 h 4324369"/>
              <a:gd name="connsiteX31" fmla="*/ 2086322 w 4129400"/>
              <a:gd name="connsiteY31" fmla="*/ 2826 h 4324369"/>
              <a:gd name="connsiteX32" fmla="*/ 2090186 w 4129400"/>
              <a:gd name="connsiteY32" fmla="*/ 0 h 4324369"/>
              <a:gd name="connsiteX33" fmla="*/ 0 w 4129400"/>
              <a:gd name="connsiteY33" fmla="*/ 3066572 h 4324369"/>
              <a:gd name="connsiteX34" fmla="*/ 1874010 w 4129400"/>
              <a:gd name="connsiteY34" fmla="*/ 1169597 h 4324369"/>
              <a:gd name="connsiteX35" fmla="*/ 1883582 w 4129400"/>
              <a:gd name="connsiteY35" fmla="*/ 1180745 h 4324369"/>
              <a:gd name="connsiteX36" fmla="*/ 412755 w 4129400"/>
              <a:gd name="connsiteY36" fmla="*/ 3055418 h 4324369"/>
              <a:gd name="connsiteX37" fmla="*/ 78161 w 4129400"/>
              <a:gd name="connsiteY37" fmla="*/ 3080805 h 4324369"/>
              <a:gd name="connsiteX38" fmla="*/ 0 w 4129400"/>
              <a:gd name="connsiteY38" fmla="*/ 3066572 h 4324369"/>
              <a:gd name="connsiteX0" fmla="*/ 3086198 w 4087967"/>
              <a:gd name="connsiteY0" fmla="*/ 2593456 h 4324369"/>
              <a:gd name="connsiteX1" fmla="*/ 3163793 w 4087967"/>
              <a:gd name="connsiteY1" fmla="*/ 2601589 h 4324369"/>
              <a:gd name="connsiteX2" fmla="*/ 3663101 w 4087967"/>
              <a:gd name="connsiteY2" fmla="*/ 2874190 h 4324369"/>
              <a:gd name="connsiteX3" fmla="*/ 3824165 w 4087967"/>
              <a:gd name="connsiteY3" fmla="*/ 3165888 h 4324369"/>
              <a:gd name="connsiteX4" fmla="*/ 3829168 w 4087967"/>
              <a:gd name="connsiteY4" fmla="*/ 3185852 h 4324369"/>
              <a:gd name="connsiteX5" fmla="*/ 3826619 w 4087967"/>
              <a:gd name="connsiteY5" fmla="*/ 3191143 h 4324369"/>
              <a:gd name="connsiteX6" fmla="*/ 1922597 w 4087967"/>
              <a:gd name="connsiteY6" fmla="*/ 4324369 h 4324369"/>
              <a:gd name="connsiteX7" fmla="*/ 18576 w 4087967"/>
              <a:gd name="connsiteY7" fmla="*/ 3191143 h 4324369"/>
              <a:gd name="connsiteX8" fmla="*/ 0 w 4087967"/>
              <a:gd name="connsiteY8" fmla="*/ 3152582 h 4324369"/>
              <a:gd name="connsiteX9" fmla="*/ 31379 w 4087967"/>
              <a:gd name="connsiteY9" fmla="*/ 3158177 h 4324369"/>
              <a:gd name="connsiteX10" fmla="*/ 396165 w 4087967"/>
              <a:gd name="connsiteY10" fmla="*/ 3128912 h 4324369"/>
              <a:gd name="connsiteX11" fmla="*/ 898890 w 4087967"/>
              <a:gd name="connsiteY11" fmla="*/ 2756746 h 4324369"/>
              <a:gd name="connsiteX12" fmla="*/ 908745 w 4087967"/>
              <a:gd name="connsiteY12" fmla="*/ 2738634 h 4324369"/>
              <a:gd name="connsiteX13" fmla="*/ 936611 w 4087967"/>
              <a:gd name="connsiteY13" fmla="*/ 2752220 h 4324369"/>
              <a:gd name="connsiteX14" fmla="*/ 3064629 w 4087967"/>
              <a:gd name="connsiteY14" fmla="*/ 2657763 h 4324369"/>
              <a:gd name="connsiteX15" fmla="*/ 3086331 w 4087967"/>
              <a:gd name="connsiteY15" fmla="*/ 2598614 h 4324369"/>
              <a:gd name="connsiteX16" fmla="*/ 3086198 w 4087967"/>
              <a:gd name="connsiteY16" fmla="*/ 2593456 h 4324369"/>
              <a:gd name="connsiteX17" fmla="*/ 2048753 w 4087967"/>
              <a:gd name="connsiteY17" fmla="*/ 0 h 4324369"/>
              <a:gd name="connsiteX18" fmla="*/ 2143994 w 4087967"/>
              <a:gd name="connsiteY18" fmla="*/ 4809 h 4324369"/>
              <a:gd name="connsiteX19" fmla="*/ 4087967 w 4087967"/>
              <a:gd name="connsiteY19" fmla="*/ 2158999 h 4324369"/>
              <a:gd name="connsiteX20" fmla="*/ 3917802 w 4087967"/>
              <a:gd name="connsiteY20" fmla="*/ 3001859 h 4324369"/>
              <a:gd name="connsiteX21" fmla="*/ 3877455 w 4087967"/>
              <a:gd name="connsiteY21" fmla="*/ 3085613 h 4324369"/>
              <a:gd name="connsiteX22" fmla="*/ 3867124 w 4087967"/>
              <a:gd name="connsiteY22" fmla="*/ 3057154 h 4324369"/>
              <a:gd name="connsiteX23" fmla="*/ 3721905 w 4087967"/>
              <a:gd name="connsiteY23" fmla="*/ 2823699 h 4324369"/>
              <a:gd name="connsiteX24" fmla="*/ 3088644 w 4087967"/>
              <a:gd name="connsiteY24" fmla="*/ 2515789 h 4324369"/>
              <a:gd name="connsiteX25" fmla="*/ 3083409 w 4087967"/>
              <a:gd name="connsiteY25" fmla="*/ 2515717 h 4324369"/>
              <a:gd name="connsiteX26" fmla="*/ 3060993 w 4087967"/>
              <a:gd name="connsiteY26" fmla="*/ 2423363 h 4324369"/>
              <a:gd name="connsiteX27" fmla="*/ 1943378 w 4087967"/>
              <a:gd name="connsiteY27" fmla="*/ 1152813 h 4324369"/>
              <a:gd name="connsiteX28" fmla="*/ 1923394 w 4087967"/>
              <a:gd name="connsiteY28" fmla="*/ 1156880 h 4324369"/>
              <a:gd name="connsiteX29" fmla="*/ 1896918 w 4087967"/>
              <a:gd name="connsiteY29" fmla="*/ 1126300 h 4324369"/>
              <a:gd name="connsiteX30" fmla="*/ 1774995 w 4087967"/>
              <a:gd name="connsiteY30" fmla="*/ 403001 h 4324369"/>
              <a:gd name="connsiteX31" fmla="*/ 2044889 w 4087967"/>
              <a:gd name="connsiteY31" fmla="*/ 2826 h 4324369"/>
              <a:gd name="connsiteX32" fmla="*/ 2048753 w 4087967"/>
              <a:gd name="connsiteY32" fmla="*/ 0 h 4324369"/>
              <a:gd name="connsiteX33" fmla="*/ 36728 w 4087967"/>
              <a:gd name="connsiteY33" fmla="*/ 3080805 h 4324369"/>
              <a:gd name="connsiteX34" fmla="*/ 1832577 w 4087967"/>
              <a:gd name="connsiteY34" fmla="*/ 1169597 h 4324369"/>
              <a:gd name="connsiteX35" fmla="*/ 1842149 w 4087967"/>
              <a:gd name="connsiteY35" fmla="*/ 1180745 h 4324369"/>
              <a:gd name="connsiteX36" fmla="*/ 371322 w 4087967"/>
              <a:gd name="connsiteY36" fmla="*/ 3055418 h 4324369"/>
              <a:gd name="connsiteX37" fmla="*/ 36728 w 4087967"/>
              <a:gd name="connsiteY37" fmla="*/ 3080805 h 4324369"/>
              <a:gd name="connsiteX0" fmla="*/ 3086198 w 4087967"/>
              <a:gd name="connsiteY0" fmla="*/ 2593456 h 4324369"/>
              <a:gd name="connsiteX1" fmla="*/ 3163793 w 4087967"/>
              <a:gd name="connsiteY1" fmla="*/ 2601589 h 4324369"/>
              <a:gd name="connsiteX2" fmla="*/ 3663101 w 4087967"/>
              <a:gd name="connsiteY2" fmla="*/ 2874190 h 4324369"/>
              <a:gd name="connsiteX3" fmla="*/ 3824165 w 4087967"/>
              <a:gd name="connsiteY3" fmla="*/ 3165888 h 4324369"/>
              <a:gd name="connsiteX4" fmla="*/ 3829168 w 4087967"/>
              <a:gd name="connsiteY4" fmla="*/ 3185852 h 4324369"/>
              <a:gd name="connsiteX5" fmla="*/ 3826619 w 4087967"/>
              <a:gd name="connsiteY5" fmla="*/ 3191143 h 4324369"/>
              <a:gd name="connsiteX6" fmla="*/ 1922597 w 4087967"/>
              <a:gd name="connsiteY6" fmla="*/ 4324369 h 4324369"/>
              <a:gd name="connsiteX7" fmla="*/ 18576 w 4087967"/>
              <a:gd name="connsiteY7" fmla="*/ 3191143 h 4324369"/>
              <a:gd name="connsiteX8" fmla="*/ 0 w 4087967"/>
              <a:gd name="connsiteY8" fmla="*/ 3152582 h 4324369"/>
              <a:gd name="connsiteX9" fmla="*/ 31379 w 4087967"/>
              <a:gd name="connsiteY9" fmla="*/ 3158177 h 4324369"/>
              <a:gd name="connsiteX10" fmla="*/ 396165 w 4087967"/>
              <a:gd name="connsiteY10" fmla="*/ 3128912 h 4324369"/>
              <a:gd name="connsiteX11" fmla="*/ 898890 w 4087967"/>
              <a:gd name="connsiteY11" fmla="*/ 2756746 h 4324369"/>
              <a:gd name="connsiteX12" fmla="*/ 908745 w 4087967"/>
              <a:gd name="connsiteY12" fmla="*/ 2738634 h 4324369"/>
              <a:gd name="connsiteX13" fmla="*/ 936611 w 4087967"/>
              <a:gd name="connsiteY13" fmla="*/ 2752220 h 4324369"/>
              <a:gd name="connsiteX14" fmla="*/ 3064629 w 4087967"/>
              <a:gd name="connsiteY14" fmla="*/ 2657763 h 4324369"/>
              <a:gd name="connsiteX15" fmla="*/ 3086331 w 4087967"/>
              <a:gd name="connsiteY15" fmla="*/ 2598614 h 4324369"/>
              <a:gd name="connsiteX16" fmla="*/ 3086198 w 4087967"/>
              <a:gd name="connsiteY16" fmla="*/ 2593456 h 4324369"/>
              <a:gd name="connsiteX17" fmla="*/ 2048753 w 4087967"/>
              <a:gd name="connsiteY17" fmla="*/ 0 h 4324369"/>
              <a:gd name="connsiteX18" fmla="*/ 2143994 w 4087967"/>
              <a:gd name="connsiteY18" fmla="*/ 4809 h 4324369"/>
              <a:gd name="connsiteX19" fmla="*/ 4087967 w 4087967"/>
              <a:gd name="connsiteY19" fmla="*/ 2158999 h 4324369"/>
              <a:gd name="connsiteX20" fmla="*/ 3917802 w 4087967"/>
              <a:gd name="connsiteY20" fmla="*/ 3001859 h 4324369"/>
              <a:gd name="connsiteX21" fmla="*/ 3877455 w 4087967"/>
              <a:gd name="connsiteY21" fmla="*/ 3085613 h 4324369"/>
              <a:gd name="connsiteX22" fmla="*/ 3867124 w 4087967"/>
              <a:gd name="connsiteY22" fmla="*/ 3057154 h 4324369"/>
              <a:gd name="connsiteX23" fmla="*/ 3721905 w 4087967"/>
              <a:gd name="connsiteY23" fmla="*/ 2823699 h 4324369"/>
              <a:gd name="connsiteX24" fmla="*/ 3088644 w 4087967"/>
              <a:gd name="connsiteY24" fmla="*/ 2515789 h 4324369"/>
              <a:gd name="connsiteX25" fmla="*/ 3083409 w 4087967"/>
              <a:gd name="connsiteY25" fmla="*/ 2515717 h 4324369"/>
              <a:gd name="connsiteX26" fmla="*/ 3060993 w 4087967"/>
              <a:gd name="connsiteY26" fmla="*/ 2423363 h 4324369"/>
              <a:gd name="connsiteX27" fmla="*/ 1943378 w 4087967"/>
              <a:gd name="connsiteY27" fmla="*/ 1152813 h 4324369"/>
              <a:gd name="connsiteX28" fmla="*/ 1923394 w 4087967"/>
              <a:gd name="connsiteY28" fmla="*/ 1156880 h 4324369"/>
              <a:gd name="connsiteX29" fmla="*/ 1896918 w 4087967"/>
              <a:gd name="connsiteY29" fmla="*/ 1126300 h 4324369"/>
              <a:gd name="connsiteX30" fmla="*/ 1774995 w 4087967"/>
              <a:gd name="connsiteY30" fmla="*/ 403001 h 4324369"/>
              <a:gd name="connsiteX31" fmla="*/ 2044889 w 4087967"/>
              <a:gd name="connsiteY31" fmla="*/ 2826 h 4324369"/>
              <a:gd name="connsiteX32" fmla="*/ 2048753 w 4087967"/>
              <a:gd name="connsiteY32" fmla="*/ 0 h 4324369"/>
              <a:gd name="connsiteX33" fmla="*/ 371322 w 4087967"/>
              <a:gd name="connsiteY33" fmla="*/ 3055418 h 4324369"/>
              <a:gd name="connsiteX34" fmla="*/ 1832577 w 4087967"/>
              <a:gd name="connsiteY34" fmla="*/ 1169597 h 4324369"/>
              <a:gd name="connsiteX35" fmla="*/ 1842149 w 4087967"/>
              <a:gd name="connsiteY35" fmla="*/ 1180745 h 4324369"/>
              <a:gd name="connsiteX36" fmla="*/ 371322 w 4087967"/>
              <a:gd name="connsiteY36" fmla="*/ 3055418 h 4324369"/>
              <a:gd name="connsiteX0" fmla="*/ 3086198 w 4087967"/>
              <a:gd name="connsiteY0" fmla="*/ 2593456 h 4324369"/>
              <a:gd name="connsiteX1" fmla="*/ 3163793 w 4087967"/>
              <a:gd name="connsiteY1" fmla="*/ 2601589 h 4324369"/>
              <a:gd name="connsiteX2" fmla="*/ 3663101 w 4087967"/>
              <a:gd name="connsiteY2" fmla="*/ 2874190 h 4324369"/>
              <a:gd name="connsiteX3" fmla="*/ 3824165 w 4087967"/>
              <a:gd name="connsiteY3" fmla="*/ 3165888 h 4324369"/>
              <a:gd name="connsiteX4" fmla="*/ 3829168 w 4087967"/>
              <a:gd name="connsiteY4" fmla="*/ 3185852 h 4324369"/>
              <a:gd name="connsiteX5" fmla="*/ 3826619 w 4087967"/>
              <a:gd name="connsiteY5" fmla="*/ 3191143 h 4324369"/>
              <a:gd name="connsiteX6" fmla="*/ 1922597 w 4087967"/>
              <a:gd name="connsiteY6" fmla="*/ 4324369 h 4324369"/>
              <a:gd name="connsiteX7" fmla="*/ 18576 w 4087967"/>
              <a:gd name="connsiteY7" fmla="*/ 3191143 h 4324369"/>
              <a:gd name="connsiteX8" fmla="*/ 0 w 4087967"/>
              <a:gd name="connsiteY8" fmla="*/ 3152582 h 4324369"/>
              <a:gd name="connsiteX9" fmla="*/ 31379 w 4087967"/>
              <a:gd name="connsiteY9" fmla="*/ 3158177 h 4324369"/>
              <a:gd name="connsiteX10" fmla="*/ 396165 w 4087967"/>
              <a:gd name="connsiteY10" fmla="*/ 3128912 h 4324369"/>
              <a:gd name="connsiteX11" fmla="*/ 898890 w 4087967"/>
              <a:gd name="connsiteY11" fmla="*/ 2756746 h 4324369"/>
              <a:gd name="connsiteX12" fmla="*/ 908745 w 4087967"/>
              <a:gd name="connsiteY12" fmla="*/ 2738634 h 4324369"/>
              <a:gd name="connsiteX13" fmla="*/ 936611 w 4087967"/>
              <a:gd name="connsiteY13" fmla="*/ 2752220 h 4324369"/>
              <a:gd name="connsiteX14" fmla="*/ 3064629 w 4087967"/>
              <a:gd name="connsiteY14" fmla="*/ 2657763 h 4324369"/>
              <a:gd name="connsiteX15" fmla="*/ 3086331 w 4087967"/>
              <a:gd name="connsiteY15" fmla="*/ 2598614 h 4324369"/>
              <a:gd name="connsiteX16" fmla="*/ 3086198 w 4087967"/>
              <a:gd name="connsiteY16" fmla="*/ 2593456 h 4324369"/>
              <a:gd name="connsiteX17" fmla="*/ 2048753 w 4087967"/>
              <a:gd name="connsiteY17" fmla="*/ 0 h 4324369"/>
              <a:gd name="connsiteX18" fmla="*/ 2143994 w 4087967"/>
              <a:gd name="connsiteY18" fmla="*/ 4809 h 4324369"/>
              <a:gd name="connsiteX19" fmla="*/ 4087967 w 4087967"/>
              <a:gd name="connsiteY19" fmla="*/ 2158999 h 4324369"/>
              <a:gd name="connsiteX20" fmla="*/ 3917802 w 4087967"/>
              <a:gd name="connsiteY20" fmla="*/ 3001859 h 4324369"/>
              <a:gd name="connsiteX21" fmla="*/ 3877455 w 4087967"/>
              <a:gd name="connsiteY21" fmla="*/ 3085613 h 4324369"/>
              <a:gd name="connsiteX22" fmla="*/ 3867124 w 4087967"/>
              <a:gd name="connsiteY22" fmla="*/ 3057154 h 4324369"/>
              <a:gd name="connsiteX23" fmla="*/ 3721905 w 4087967"/>
              <a:gd name="connsiteY23" fmla="*/ 2823699 h 4324369"/>
              <a:gd name="connsiteX24" fmla="*/ 3088644 w 4087967"/>
              <a:gd name="connsiteY24" fmla="*/ 2515789 h 4324369"/>
              <a:gd name="connsiteX25" fmla="*/ 3083409 w 4087967"/>
              <a:gd name="connsiteY25" fmla="*/ 2515717 h 4324369"/>
              <a:gd name="connsiteX26" fmla="*/ 3060993 w 4087967"/>
              <a:gd name="connsiteY26" fmla="*/ 2423363 h 4324369"/>
              <a:gd name="connsiteX27" fmla="*/ 1943378 w 4087967"/>
              <a:gd name="connsiteY27" fmla="*/ 1152813 h 4324369"/>
              <a:gd name="connsiteX28" fmla="*/ 1923394 w 4087967"/>
              <a:gd name="connsiteY28" fmla="*/ 1156880 h 4324369"/>
              <a:gd name="connsiteX29" fmla="*/ 1896918 w 4087967"/>
              <a:gd name="connsiteY29" fmla="*/ 1126300 h 4324369"/>
              <a:gd name="connsiteX30" fmla="*/ 1774995 w 4087967"/>
              <a:gd name="connsiteY30" fmla="*/ 403001 h 4324369"/>
              <a:gd name="connsiteX31" fmla="*/ 2044889 w 4087967"/>
              <a:gd name="connsiteY31" fmla="*/ 2826 h 4324369"/>
              <a:gd name="connsiteX32" fmla="*/ 2048753 w 4087967"/>
              <a:gd name="connsiteY32" fmla="*/ 0 h 4324369"/>
              <a:gd name="connsiteX33" fmla="*/ 1842149 w 4087967"/>
              <a:gd name="connsiteY33" fmla="*/ 1180745 h 4324369"/>
              <a:gd name="connsiteX34" fmla="*/ 1832577 w 4087967"/>
              <a:gd name="connsiteY34" fmla="*/ 1169597 h 4324369"/>
              <a:gd name="connsiteX35" fmla="*/ 1842149 w 4087967"/>
              <a:gd name="connsiteY35" fmla="*/ 1180745 h 4324369"/>
              <a:gd name="connsiteX0" fmla="*/ 3086198 w 4087967"/>
              <a:gd name="connsiteY0" fmla="*/ 2593456 h 4324369"/>
              <a:gd name="connsiteX1" fmla="*/ 3163793 w 4087967"/>
              <a:gd name="connsiteY1" fmla="*/ 2601589 h 4324369"/>
              <a:gd name="connsiteX2" fmla="*/ 3663101 w 4087967"/>
              <a:gd name="connsiteY2" fmla="*/ 2874190 h 4324369"/>
              <a:gd name="connsiteX3" fmla="*/ 3824165 w 4087967"/>
              <a:gd name="connsiteY3" fmla="*/ 3165888 h 4324369"/>
              <a:gd name="connsiteX4" fmla="*/ 3829168 w 4087967"/>
              <a:gd name="connsiteY4" fmla="*/ 3185852 h 4324369"/>
              <a:gd name="connsiteX5" fmla="*/ 3826619 w 4087967"/>
              <a:gd name="connsiteY5" fmla="*/ 3191143 h 4324369"/>
              <a:gd name="connsiteX6" fmla="*/ 1922597 w 4087967"/>
              <a:gd name="connsiteY6" fmla="*/ 4324369 h 4324369"/>
              <a:gd name="connsiteX7" fmla="*/ 18576 w 4087967"/>
              <a:gd name="connsiteY7" fmla="*/ 3191143 h 4324369"/>
              <a:gd name="connsiteX8" fmla="*/ 0 w 4087967"/>
              <a:gd name="connsiteY8" fmla="*/ 3152582 h 4324369"/>
              <a:gd name="connsiteX9" fmla="*/ 31379 w 4087967"/>
              <a:gd name="connsiteY9" fmla="*/ 3158177 h 4324369"/>
              <a:gd name="connsiteX10" fmla="*/ 396165 w 4087967"/>
              <a:gd name="connsiteY10" fmla="*/ 3128912 h 4324369"/>
              <a:gd name="connsiteX11" fmla="*/ 898890 w 4087967"/>
              <a:gd name="connsiteY11" fmla="*/ 2756746 h 4324369"/>
              <a:gd name="connsiteX12" fmla="*/ 908745 w 4087967"/>
              <a:gd name="connsiteY12" fmla="*/ 2738634 h 4324369"/>
              <a:gd name="connsiteX13" fmla="*/ 936611 w 4087967"/>
              <a:gd name="connsiteY13" fmla="*/ 2752220 h 4324369"/>
              <a:gd name="connsiteX14" fmla="*/ 3064629 w 4087967"/>
              <a:gd name="connsiteY14" fmla="*/ 2657763 h 4324369"/>
              <a:gd name="connsiteX15" fmla="*/ 3086331 w 4087967"/>
              <a:gd name="connsiteY15" fmla="*/ 2598614 h 4324369"/>
              <a:gd name="connsiteX16" fmla="*/ 3086198 w 4087967"/>
              <a:gd name="connsiteY16" fmla="*/ 2593456 h 4324369"/>
              <a:gd name="connsiteX17" fmla="*/ 2048753 w 4087967"/>
              <a:gd name="connsiteY17" fmla="*/ 0 h 4324369"/>
              <a:gd name="connsiteX18" fmla="*/ 2143994 w 4087967"/>
              <a:gd name="connsiteY18" fmla="*/ 4809 h 4324369"/>
              <a:gd name="connsiteX19" fmla="*/ 4087967 w 4087967"/>
              <a:gd name="connsiteY19" fmla="*/ 2158999 h 4324369"/>
              <a:gd name="connsiteX20" fmla="*/ 3917802 w 4087967"/>
              <a:gd name="connsiteY20" fmla="*/ 3001859 h 4324369"/>
              <a:gd name="connsiteX21" fmla="*/ 3877455 w 4087967"/>
              <a:gd name="connsiteY21" fmla="*/ 3085613 h 4324369"/>
              <a:gd name="connsiteX22" fmla="*/ 3867124 w 4087967"/>
              <a:gd name="connsiteY22" fmla="*/ 3057154 h 4324369"/>
              <a:gd name="connsiteX23" fmla="*/ 3721905 w 4087967"/>
              <a:gd name="connsiteY23" fmla="*/ 2823699 h 4324369"/>
              <a:gd name="connsiteX24" fmla="*/ 3088644 w 4087967"/>
              <a:gd name="connsiteY24" fmla="*/ 2515789 h 4324369"/>
              <a:gd name="connsiteX25" fmla="*/ 3083409 w 4087967"/>
              <a:gd name="connsiteY25" fmla="*/ 2515717 h 4324369"/>
              <a:gd name="connsiteX26" fmla="*/ 3060993 w 4087967"/>
              <a:gd name="connsiteY26" fmla="*/ 2423363 h 4324369"/>
              <a:gd name="connsiteX27" fmla="*/ 1943378 w 4087967"/>
              <a:gd name="connsiteY27" fmla="*/ 1152813 h 4324369"/>
              <a:gd name="connsiteX28" fmla="*/ 1923394 w 4087967"/>
              <a:gd name="connsiteY28" fmla="*/ 1156880 h 4324369"/>
              <a:gd name="connsiteX29" fmla="*/ 1896918 w 4087967"/>
              <a:gd name="connsiteY29" fmla="*/ 1126300 h 4324369"/>
              <a:gd name="connsiteX30" fmla="*/ 1774995 w 4087967"/>
              <a:gd name="connsiteY30" fmla="*/ 403001 h 4324369"/>
              <a:gd name="connsiteX31" fmla="*/ 2044889 w 4087967"/>
              <a:gd name="connsiteY31" fmla="*/ 2826 h 4324369"/>
              <a:gd name="connsiteX32" fmla="*/ 2048753 w 4087967"/>
              <a:gd name="connsiteY32" fmla="*/ 0 h 4324369"/>
              <a:gd name="connsiteX0" fmla="*/ 3086198 w 4087967"/>
              <a:gd name="connsiteY0" fmla="*/ 2593456 h 4324369"/>
              <a:gd name="connsiteX1" fmla="*/ 3163793 w 4087967"/>
              <a:gd name="connsiteY1" fmla="*/ 2601589 h 4324369"/>
              <a:gd name="connsiteX2" fmla="*/ 3663101 w 4087967"/>
              <a:gd name="connsiteY2" fmla="*/ 2874190 h 4324369"/>
              <a:gd name="connsiteX3" fmla="*/ 3824165 w 4087967"/>
              <a:gd name="connsiteY3" fmla="*/ 3165888 h 4324369"/>
              <a:gd name="connsiteX4" fmla="*/ 3829168 w 4087967"/>
              <a:gd name="connsiteY4" fmla="*/ 3185852 h 4324369"/>
              <a:gd name="connsiteX5" fmla="*/ 3826619 w 4087967"/>
              <a:gd name="connsiteY5" fmla="*/ 3191143 h 4324369"/>
              <a:gd name="connsiteX6" fmla="*/ 1922597 w 4087967"/>
              <a:gd name="connsiteY6" fmla="*/ 4324369 h 4324369"/>
              <a:gd name="connsiteX7" fmla="*/ 18576 w 4087967"/>
              <a:gd name="connsiteY7" fmla="*/ 3191143 h 4324369"/>
              <a:gd name="connsiteX8" fmla="*/ 0 w 4087967"/>
              <a:gd name="connsiteY8" fmla="*/ 3152582 h 4324369"/>
              <a:gd name="connsiteX9" fmla="*/ 31379 w 4087967"/>
              <a:gd name="connsiteY9" fmla="*/ 3158177 h 4324369"/>
              <a:gd name="connsiteX10" fmla="*/ 396165 w 4087967"/>
              <a:gd name="connsiteY10" fmla="*/ 3128912 h 4324369"/>
              <a:gd name="connsiteX11" fmla="*/ 898890 w 4087967"/>
              <a:gd name="connsiteY11" fmla="*/ 2756746 h 4324369"/>
              <a:gd name="connsiteX12" fmla="*/ 908745 w 4087967"/>
              <a:gd name="connsiteY12" fmla="*/ 2738634 h 4324369"/>
              <a:gd name="connsiteX13" fmla="*/ 936611 w 4087967"/>
              <a:gd name="connsiteY13" fmla="*/ 2752220 h 4324369"/>
              <a:gd name="connsiteX14" fmla="*/ 3064629 w 4087967"/>
              <a:gd name="connsiteY14" fmla="*/ 2657763 h 4324369"/>
              <a:gd name="connsiteX15" fmla="*/ 3086331 w 4087967"/>
              <a:gd name="connsiteY15" fmla="*/ 2598614 h 4324369"/>
              <a:gd name="connsiteX16" fmla="*/ 3086198 w 4087967"/>
              <a:gd name="connsiteY16" fmla="*/ 2593456 h 4324369"/>
              <a:gd name="connsiteX17" fmla="*/ 2048753 w 4087967"/>
              <a:gd name="connsiteY17" fmla="*/ 0 h 4324369"/>
              <a:gd name="connsiteX18" fmla="*/ 2143994 w 4087967"/>
              <a:gd name="connsiteY18" fmla="*/ 4809 h 4324369"/>
              <a:gd name="connsiteX19" fmla="*/ 4087967 w 4087967"/>
              <a:gd name="connsiteY19" fmla="*/ 2158999 h 4324369"/>
              <a:gd name="connsiteX20" fmla="*/ 3917802 w 4087967"/>
              <a:gd name="connsiteY20" fmla="*/ 3001859 h 4324369"/>
              <a:gd name="connsiteX21" fmla="*/ 3877455 w 4087967"/>
              <a:gd name="connsiteY21" fmla="*/ 3085613 h 4324369"/>
              <a:gd name="connsiteX22" fmla="*/ 3867124 w 4087967"/>
              <a:gd name="connsiteY22" fmla="*/ 3057154 h 4324369"/>
              <a:gd name="connsiteX23" fmla="*/ 3721905 w 4087967"/>
              <a:gd name="connsiteY23" fmla="*/ 2823699 h 4324369"/>
              <a:gd name="connsiteX24" fmla="*/ 3088644 w 4087967"/>
              <a:gd name="connsiteY24" fmla="*/ 2515789 h 4324369"/>
              <a:gd name="connsiteX25" fmla="*/ 3083409 w 4087967"/>
              <a:gd name="connsiteY25" fmla="*/ 2515717 h 4324369"/>
              <a:gd name="connsiteX26" fmla="*/ 3060993 w 4087967"/>
              <a:gd name="connsiteY26" fmla="*/ 2423363 h 4324369"/>
              <a:gd name="connsiteX27" fmla="*/ 1943378 w 4087967"/>
              <a:gd name="connsiteY27" fmla="*/ 1152813 h 4324369"/>
              <a:gd name="connsiteX28" fmla="*/ 1923394 w 4087967"/>
              <a:gd name="connsiteY28" fmla="*/ 1156880 h 4324369"/>
              <a:gd name="connsiteX29" fmla="*/ 1774995 w 4087967"/>
              <a:gd name="connsiteY29" fmla="*/ 403001 h 4324369"/>
              <a:gd name="connsiteX30" fmla="*/ 2044889 w 4087967"/>
              <a:gd name="connsiteY30" fmla="*/ 2826 h 4324369"/>
              <a:gd name="connsiteX31" fmla="*/ 2048753 w 4087967"/>
              <a:gd name="connsiteY31" fmla="*/ 0 h 4324369"/>
              <a:gd name="connsiteX0" fmla="*/ 3086198 w 4087967"/>
              <a:gd name="connsiteY0" fmla="*/ 2593456 h 4324369"/>
              <a:gd name="connsiteX1" fmla="*/ 3163793 w 4087967"/>
              <a:gd name="connsiteY1" fmla="*/ 2601589 h 4324369"/>
              <a:gd name="connsiteX2" fmla="*/ 3663101 w 4087967"/>
              <a:gd name="connsiteY2" fmla="*/ 2874190 h 4324369"/>
              <a:gd name="connsiteX3" fmla="*/ 3824165 w 4087967"/>
              <a:gd name="connsiteY3" fmla="*/ 3165888 h 4324369"/>
              <a:gd name="connsiteX4" fmla="*/ 3829168 w 4087967"/>
              <a:gd name="connsiteY4" fmla="*/ 3185852 h 4324369"/>
              <a:gd name="connsiteX5" fmla="*/ 3826619 w 4087967"/>
              <a:gd name="connsiteY5" fmla="*/ 3191143 h 4324369"/>
              <a:gd name="connsiteX6" fmla="*/ 1922597 w 4087967"/>
              <a:gd name="connsiteY6" fmla="*/ 4324369 h 4324369"/>
              <a:gd name="connsiteX7" fmla="*/ 18576 w 4087967"/>
              <a:gd name="connsiteY7" fmla="*/ 3191143 h 4324369"/>
              <a:gd name="connsiteX8" fmla="*/ 0 w 4087967"/>
              <a:gd name="connsiteY8" fmla="*/ 3152582 h 4324369"/>
              <a:gd name="connsiteX9" fmla="*/ 31379 w 4087967"/>
              <a:gd name="connsiteY9" fmla="*/ 3158177 h 4324369"/>
              <a:gd name="connsiteX10" fmla="*/ 396165 w 4087967"/>
              <a:gd name="connsiteY10" fmla="*/ 3128912 h 4324369"/>
              <a:gd name="connsiteX11" fmla="*/ 898890 w 4087967"/>
              <a:gd name="connsiteY11" fmla="*/ 2756746 h 4324369"/>
              <a:gd name="connsiteX12" fmla="*/ 908745 w 4087967"/>
              <a:gd name="connsiteY12" fmla="*/ 2738634 h 4324369"/>
              <a:gd name="connsiteX13" fmla="*/ 936611 w 4087967"/>
              <a:gd name="connsiteY13" fmla="*/ 2752220 h 4324369"/>
              <a:gd name="connsiteX14" fmla="*/ 3064629 w 4087967"/>
              <a:gd name="connsiteY14" fmla="*/ 2657763 h 4324369"/>
              <a:gd name="connsiteX15" fmla="*/ 3086331 w 4087967"/>
              <a:gd name="connsiteY15" fmla="*/ 2598614 h 4324369"/>
              <a:gd name="connsiteX16" fmla="*/ 3086198 w 4087967"/>
              <a:gd name="connsiteY16" fmla="*/ 2593456 h 4324369"/>
              <a:gd name="connsiteX17" fmla="*/ 2048753 w 4087967"/>
              <a:gd name="connsiteY17" fmla="*/ 0 h 4324369"/>
              <a:gd name="connsiteX18" fmla="*/ 2143994 w 4087967"/>
              <a:gd name="connsiteY18" fmla="*/ 4809 h 4324369"/>
              <a:gd name="connsiteX19" fmla="*/ 4087967 w 4087967"/>
              <a:gd name="connsiteY19" fmla="*/ 2158999 h 4324369"/>
              <a:gd name="connsiteX20" fmla="*/ 3917802 w 4087967"/>
              <a:gd name="connsiteY20" fmla="*/ 3001859 h 4324369"/>
              <a:gd name="connsiteX21" fmla="*/ 3877455 w 4087967"/>
              <a:gd name="connsiteY21" fmla="*/ 3085613 h 4324369"/>
              <a:gd name="connsiteX22" fmla="*/ 3867124 w 4087967"/>
              <a:gd name="connsiteY22" fmla="*/ 3057154 h 4324369"/>
              <a:gd name="connsiteX23" fmla="*/ 3721905 w 4087967"/>
              <a:gd name="connsiteY23" fmla="*/ 2823699 h 4324369"/>
              <a:gd name="connsiteX24" fmla="*/ 3088644 w 4087967"/>
              <a:gd name="connsiteY24" fmla="*/ 2515789 h 4324369"/>
              <a:gd name="connsiteX25" fmla="*/ 3083409 w 4087967"/>
              <a:gd name="connsiteY25" fmla="*/ 2515717 h 4324369"/>
              <a:gd name="connsiteX26" fmla="*/ 3060993 w 4087967"/>
              <a:gd name="connsiteY26" fmla="*/ 2423363 h 4324369"/>
              <a:gd name="connsiteX27" fmla="*/ 1943378 w 4087967"/>
              <a:gd name="connsiteY27" fmla="*/ 1152813 h 4324369"/>
              <a:gd name="connsiteX28" fmla="*/ 1774995 w 4087967"/>
              <a:gd name="connsiteY28" fmla="*/ 403001 h 4324369"/>
              <a:gd name="connsiteX29" fmla="*/ 2044889 w 4087967"/>
              <a:gd name="connsiteY29" fmla="*/ 2826 h 4324369"/>
              <a:gd name="connsiteX30" fmla="*/ 2048753 w 4087967"/>
              <a:gd name="connsiteY30" fmla="*/ 0 h 4324369"/>
              <a:gd name="connsiteX0" fmla="*/ 3086198 w 4087967"/>
              <a:gd name="connsiteY0" fmla="*/ 2593456 h 4324369"/>
              <a:gd name="connsiteX1" fmla="*/ 3163793 w 4087967"/>
              <a:gd name="connsiteY1" fmla="*/ 2601589 h 4324369"/>
              <a:gd name="connsiteX2" fmla="*/ 3663101 w 4087967"/>
              <a:gd name="connsiteY2" fmla="*/ 2874190 h 4324369"/>
              <a:gd name="connsiteX3" fmla="*/ 3824165 w 4087967"/>
              <a:gd name="connsiteY3" fmla="*/ 3165888 h 4324369"/>
              <a:gd name="connsiteX4" fmla="*/ 3829168 w 4087967"/>
              <a:gd name="connsiteY4" fmla="*/ 3185852 h 4324369"/>
              <a:gd name="connsiteX5" fmla="*/ 3826619 w 4087967"/>
              <a:gd name="connsiteY5" fmla="*/ 3191143 h 4324369"/>
              <a:gd name="connsiteX6" fmla="*/ 1922597 w 4087967"/>
              <a:gd name="connsiteY6" fmla="*/ 4324369 h 4324369"/>
              <a:gd name="connsiteX7" fmla="*/ 18576 w 4087967"/>
              <a:gd name="connsiteY7" fmla="*/ 3191143 h 4324369"/>
              <a:gd name="connsiteX8" fmla="*/ 0 w 4087967"/>
              <a:gd name="connsiteY8" fmla="*/ 3152582 h 4324369"/>
              <a:gd name="connsiteX9" fmla="*/ 31379 w 4087967"/>
              <a:gd name="connsiteY9" fmla="*/ 3158177 h 4324369"/>
              <a:gd name="connsiteX10" fmla="*/ 396165 w 4087967"/>
              <a:gd name="connsiteY10" fmla="*/ 3128912 h 4324369"/>
              <a:gd name="connsiteX11" fmla="*/ 898890 w 4087967"/>
              <a:gd name="connsiteY11" fmla="*/ 2756746 h 4324369"/>
              <a:gd name="connsiteX12" fmla="*/ 908745 w 4087967"/>
              <a:gd name="connsiteY12" fmla="*/ 2738634 h 4324369"/>
              <a:gd name="connsiteX13" fmla="*/ 936611 w 4087967"/>
              <a:gd name="connsiteY13" fmla="*/ 2752220 h 4324369"/>
              <a:gd name="connsiteX14" fmla="*/ 3064629 w 4087967"/>
              <a:gd name="connsiteY14" fmla="*/ 2657763 h 4324369"/>
              <a:gd name="connsiteX15" fmla="*/ 3086331 w 4087967"/>
              <a:gd name="connsiteY15" fmla="*/ 2598614 h 4324369"/>
              <a:gd name="connsiteX16" fmla="*/ 3086198 w 4087967"/>
              <a:gd name="connsiteY16" fmla="*/ 2593456 h 4324369"/>
              <a:gd name="connsiteX17" fmla="*/ 2048753 w 4087967"/>
              <a:gd name="connsiteY17" fmla="*/ 0 h 4324369"/>
              <a:gd name="connsiteX18" fmla="*/ 2143994 w 4087967"/>
              <a:gd name="connsiteY18" fmla="*/ 4809 h 4324369"/>
              <a:gd name="connsiteX19" fmla="*/ 4087967 w 4087967"/>
              <a:gd name="connsiteY19" fmla="*/ 2158999 h 4324369"/>
              <a:gd name="connsiteX20" fmla="*/ 3917802 w 4087967"/>
              <a:gd name="connsiteY20" fmla="*/ 3001859 h 4324369"/>
              <a:gd name="connsiteX21" fmla="*/ 3877455 w 4087967"/>
              <a:gd name="connsiteY21" fmla="*/ 3085613 h 4324369"/>
              <a:gd name="connsiteX22" fmla="*/ 3867124 w 4087967"/>
              <a:gd name="connsiteY22" fmla="*/ 3057154 h 4324369"/>
              <a:gd name="connsiteX23" fmla="*/ 3721905 w 4087967"/>
              <a:gd name="connsiteY23" fmla="*/ 2823699 h 4324369"/>
              <a:gd name="connsiteX24" fmla="*/ 3088644 w 4087967"/>
              <a:gd name="connsiteY24" fmla="*/ 2515789 h 4324369"/>
              <a:gd name="connsiteX25" fmla="*/ 3083409 w 4087967"/>
              <a:gd name="connsiteY25" fmla="*/ 2515717 h 4324369"/>
              <a:gd name="connsiteX26" fmla="*/ 3060993 w 4087967"/>
              <a:gd name="connsiteY26" fmla="*/ 2423363 h 4324369"/>
              <a:gd name="connsiteX27" fmla="*/ 1943378 w 4087967"/>
              <a:gd name="connsiteY27" fmla="*/ 1152813 h 4324369"/>
              <a:gd name="connsiteX28" fmla="*/ 2044889 w 4087967"/>
              <a:gd name="connsiteY28" fmla="*/ 2826 h 4324369"/>
              <a:gd name="connsiteX29" fmla="*/ 2048753 w 4087967"/>
              <a:gd name="connsiteY29" fmla="*/ 0 h 4324369"/>
              <a:gd name="connsiteX0" fmla="*/ 3086198 w 4087967"/>
              <a:gd name="connsiteY0" fmla="*/ 2590630 h 4321543"/>
              <a:gd name="connsiteX1" fmla="*/ 3163793 w 4087967"/>
              <a:gd name="connsiteY1" fmla="*/ 2598763 h 4321543"/>
              <a:gd name="connsiteX2" fmla="*/ 3663101 w 4087967"/>
              <a:gd name="connsiteY2" fmla="*/ 2871364 h 4321543"/>
              <a:gd name="connsiteX3" fmla="*/ 3824165 w 4087967"/>
              <a:gd name="connsiteY3" fmla="*/ 3163062 h 4321543"/>
              <a:gd name="connsiteX4" fmla="*/ 3829168 w 4087967"/>
              <a:gd name="connsiteY4" fmla="*/ 3183026 h 4321543"/>
              <a:gd name="connsiteX5" fmla="*/ 3826619 w 4087967"/>
              <a:gd name="connsiteY5" fmla="*/ 3188317 h 4321543"/>
              <a:gd name="connsiteX6" fmla="*/ 1922597 w 4087967"/>
              <a:gd name="connsiteY6" fmla="*/ 4321543 h 4321543"/>
              <a:gd name="connsiteX7" fmla="*/ 18576 w 4087967"/>
              <a:gd name="connsiteY7" fmla="*/ 3188317 h 4321543"/>
              <a:gd name="connsiteX8" fmla="*/ 0 w 4087967"/>
              <a:gd name="connsiteY8" fmla="*/ 3149756 h 4321543"/>
              <a:gd name="connsiteX9" fmla="*/ 31379 w 4087967"/>
              <a:gd name="connsiteY9" fmla="*/ 3155351 h 4321543"/>
              <a:gd name="connsiteX10" fmla="*/ 396165 w 4087967"/>
              <a:gd name="connsiteY10" fmla="*/ 3126086 h 4321543"/>
              <a:gd name="connsiteX11" fmla="*/ 898890 w 4087967"/>
              <a:gd name="connsiteY11" fmla="*/ 2753920 h 4321543"/>
              <a:gd name="connsiteX12" fmla="*/ 908745 w 4087967"/>
              <a:gd name="connsiteY12" fmla="*/ 2735808 h 4321543"/>
              <a:gd name="connsiteX13" fmla="*/ 936611 w 4087967"/>
              <a:gd name="connsiteY13" fmla="*/ 2749394 h 4321543"/>
              <a:gd name="connsiteX14" fmla="*/ 3064629 w 4087967"/>
              <a:gd name="connsiteY14" fmla="*/ 2654937 h 4321543"/>
              <a:gd name="connsiteX15" fmla="*/ 3086331 w 4087967"/>
              <a:gd name="connsiteY15" fmla="*/ 2595788 h 4321543"/>
              <a:gd name="connsiteX16" fmla="*/ 3086198 w 4087967"/>
              <a:gd name="connsiteY16" fmla="*/ 2590630 h 4321543"/>
              <a:gd name="connsiteX17" fmla="*/ 2044889 w 4087967"/>
              <a:gd name="connsiteY17" fmla="*/ 0 h 4321543"/>
              <a:gd name="connsiteX18" fmla="*/ 2143994 w 4087967"/>
              <a:gd name="connsiteY18" fmla="*/ 1983 h 4321543"/>
              <a:gd name="connsiteX19" fmla="*/ 4087967 w 4087967"/>
              <a:gd name="connsiteY19" fmla="*/ 2156173 h 4321543"/>
              <a:gd name="connsiteX20" fmla="*/ 3917802 w 4087967"/>
              <a:gd name="connsiteY20" fmla="*/ 2999033 h 4321543"/>
              <a:gd name="connsiteX21" fmla="*/ 3877455 w 4087967"/>
              <a:gd name="connsiteY21" fmla="*/ 3082787 h 4321543"/>
              <a:gd name="connsiteX22" fmla="*/ 3867124 w 4087967"/>
              <a:gd name="connsiteY22" fmla="*/ 3054328 h 4321543"/>
              <a:gd name="connsiteX23" fmla="*/ 3721905 w 4087967"/>
              <a:gd name="connsiteY23" fmla="*/ 2820873 h 4321543"/>
              <a:gd name="connsiteX24" fmla="*/ 3088644 w 4087967"/>
              <a:gd name="connsiteY24" fmla="*/ 2512963 h 4321543"/>
              <a:gd name="connsiteX25" fmla="*/ 3083409 w 4087967"/>
              <a:gd name="connsiteY25" fmla="*/ 2512891 h 4321543"/>
              <a:gd name="connsiteX26" fmla="*/ 3060993 w 4087967"/>
              <a:gd name="connsiteY26" fmla="*/ 2420537 h 4321543"/>
              <a:gd name="connsiteX27" fmla="*/ 1943378 w 4087967"/>
              <a:gd name="connsiteY27" fmla="*/ 1149987 h 4321543"/>
              <a:gd name="connsiteX28" fmla="*/ 2044889 w 4087967"/>
              <a:gd name="connsiteY28" fmla="*/ 0 h 4321543"/>
              <a:gd name="connsiteX0" fmla="*/ 3086198 w 4087967"/>
              <a:gd name="connsiteY0" fmla="*/ 2590630 h 4321543"/>
              <a:gd name="connsiteX1" fmla="*/ 3163793 w 4087967"/>
              <a:gd name="connsiteY1" fmla="*/ 2598763 h 4321543"/>
              <a:gd name="connsiteX2" fmla="*/ 3663101 w 4087967"/>
              <a:gd name="connsiteY2" fmla="*/ 2871364 h 4321543"/>
              <a:gd name="connsiteX3" fmla="*/ 3824165 w 4087967"/>
              <a:gd name="connsiteY3" fmla="*/ 3163062 h 4321543"/>
              <a:gd name="connsiteX4" fmla="*/ 3829168 w 4087967"/>
              <a:gd name="connsiteY4" fmla="*/ 3183026 h 4321543"/>
              <a:gd name="connsiteX5" fmla="*/ 3826619 w 4087967"/>
              <a:gd name="connsiteY5" fmla="*/ 3188317 h 4321543"/>
              <a:gd name="connsiteX6" fmla="*/ 1922597 w 4087967"/>
              <a:gd name="connsiteY6" fmla="*/ 4321543 h 4321543"/>
              <a:gd name="connsiteX7" fmla="*/ 18576 w 4087967"/>
              <a:gd name="connsiteY7" fmla="*/ 3188317 h 4321543"/>
              <a:gd name="connsiteX8" fmla="*/ 0 w 4087967"/>
              <a:gd name="connsiteY8" fmla="*/ 3149756 h 4321543"/>
              <a:gd name="connsiteX9" fmla="*/ 31379 w 4087967"/>
              <a:gd name="connsiteY9" fmla="*/ 3155351 h 4321543"/>
              <a:gd name="connsiteX10" fmla="*/ 396165 w 4087967"/>
              <a:gd name="connsiteY10" fmla="*/ 3126086 h 4321543"/>
              <a:gd name="connsiteX11" fmla="*/ 898890 w 4087967"/>
              <a:gd name="connsiteY11" fmla="*/ 2753920 h 4321543"/>
              <a:gd name="connsiteX12" fmla="*/ 908745 w 4087967"/>
              <a:gd name="connsiteY12" fmla="*/ 2735808 h 4321543"/>
              <a:gd name="connsiteX13" fmla="*/ 936611 w 4087967"/>
              <a:gd name="connsiteY13" fmla="*/ 2749394 h 4321543"/>
              <a:gd name="connsiteX14" fmla="*/ 3064629 w 4087967"/>
              <a:gd name="connsiteY14" fmla="*/ 2654937 h 4321543"/>
              <a:gd name="connsiteX15" fmla="*/ 3086331 w 4087967"/>
              <a:gd name="connsiteY15" fmla="*/ 2595788 h 4321543"/>
              <a:gd name="connsiteX16" fmla="*/ 3086198 w 4087967"/>
              <a:gd name="connsiteY16" fmla="*/ 2590630 h 4321543"/>
              <a:gd name="connsiteX17" fmla="*/ 2044889 w 4087967"/>
              <a:gd name="connsiteY17" fmla="*/ 0 h 4321543"/>
              <a:gd name="connsiteX18" fmla="*/ 4087967 w 4087967"/>
              <a:gd name="connsiteY18" fmla="*/ 2156173 h 4321543"/>
              <a:gd name="connsiteX19" fmla="*/ 3917802 w 4087967"/>
              <a:gd name="connsiteY19" fmla="*/ 2999033 h 4321543"/>
              <a:gd name="connsiteX20" fmla="*/ 3877455 w 4087967"/>
              <a:gd name="connsiteY20" fmla="*/ 3082787 h 4321543"/>
              <a:gd name="connsiteX21" fmla="*/ 3867124 w 4087967"/>
              <a:gd name="connsiteY21" fmla="*/ 3054328 h 4321543"/>
              <a:gd name="connsiteX22" fmla="*/ 3721905 w 4087967"/>
              <a:gd name="connsiteY22" fmla="*/ 2820873 h 4321543"/>
              <a:gd name="connsiteX23" fmla="*/ 3088644 w 4087967"/>
              <a:gd name="connsiteY23" fmla="*/ 2512963 h 4321543"/>
              <a:gd name="connsiteX24" fmla="*/ 3083409 w 4087967"/>
              <a:gd name="connsiteY24" fmla="*/ 2512891 h 4321543"/>
              <a:gd name="connsiteX25" fmla="*/ 3060993 w 4087967"/>
              <a:gd name="connsiteY25" fmla="*/ 2420537 h 4321543"/>
              <a:gd name="connsiteX26" fmla="*/ 1943378 w 4087967"/>
              <a:gd name="connsiteY26" fmla="*/ 1149987 h 4321543"/>
              <a:gd name="connsiteX27" fmla="*/ 2044889 w 4087967"/>
              <a:gd name="connsiteY27" fmla="*/ 0 h 4321543"/>
              <a:gd name="connsiteX0" fmla="*/ 3086198 w 4087967"/>
              <a:gd name="connsiteY0" fmla="*/ 1440660 h 3171573"/>
              <a:gd name="connsiteX1" fmla="*/ 3163793 w 4087967"/>
              <a:gd name="connsiteY1" fmla="*/ 1448793 h 3171573"/>
              <a:gd name="connsiteX2" fmla="*/ 3663101 w 4087967"/>
              <a:gd name="connsiteY2" fmla="*/ 1721394 h 3171573"/>
              <a:gd name="connsiteX3" fmla="*/ 3824165 w 4087967"/>
              <a:gd name="connsiteY3" fmla="*/ 2013092 h 3171573"/>
              <a:gd name="connsiteX4" fmla="*/ 3829168 w 4087967"/>
              <a:gd name="connsiteY4" fmla="*/ 2033056 h 3171573"/>
              <a:gd name="connsiteX5" fmla="*/ 3826619 w 4087967"/>
              <a:gd name="connsiteY5" fmla="*/ 2038347 h 3171573"/>
              <a:gd name="connsiteX6" fmla="*/ 1922597 w 4087967"/>
              <a:gd name="connsiteY6" fmla="*/ 3171573 h 3171573"/>
              <a:gd name="connsiteX7" fmla="*/ 18576 w 4087967"/>
              <a:gd name="connsiteY7" fmla="*/ 2038347 h 3171573"/>
              <a:gd name="connsiteX8" fmla="*/ 0 w 4087967"/>
              <a:gd name="connsiteY8" fmla="*/ 1999786 h 3171573"/>
              <a:gd name="connsiteX9" fmla="*/ 31379 w 4087967"/>
              <a:gd name="connsiteY9" fmla="*/ 2005381 h 3171573"/>
              <a:gd name="connsiteX10" fmla="*/ 396165 w 4087967"/>
              <a:gd name="connsiteY10" fmla="*/ 1976116 h 3171573"/>
              <a:gd name="connsiteX11" fmla="*/ 898890 w 4087967"/>
              <a:gd name="connsiteY11" fmla="*/ 1603950 h 3171573"/>
              <a:gd name="connsiteX12" fmla="*/ 908745 w 4087967"/>
              <a:gd name="connsiteY12" fmla="*/ 1585838 h 3171573"/>
              <a:gd name="connsiteX13" fmla="*/ 936611 w 4087967"/>
              <a:gd name="connsiteY13" fmla="*/ 1599424 h 3171573"/>
              <a:gd name="connsiteX14" fmla="*/ 3064629 w 4087967"/>
              <a:gd name="connsiteY14" fmla="*/ 1504967 h 3171573"/>
              <a:gd name="connsiteX15" fmla="*/ 3086331 w 4087967"/>
              <a:gd name="connsiteY15" fmla="*/ 1445818 h 3171573"/>
              <a:gd name="connsiteX16" fmla="*/ 3086198 w 4087967"/>
              <a:gd name="connsiteY16" fmla="*/ 1440660 h 3171573"/>
              <a:gd name="connsiteX17" fmla="*/ 1943378 w 4087967"/>
              <a:gd name="connsiteY17" fmla="*/ 17 h 3171573"/>
              <a:gd name="connsiteX18" fmla="*/ 4087967 w 4087967"/>
              <a:gd name="connsiteY18" fmla="*/ 1006203 h 3171573"/>
              <a:gd name="connsiteX19" fmla="*/ 3917802 w 4087967"/>
              <a:gd name="connsiteY19" fmla="*/ 1849063 h 3171573"/>
              <a:gd name="connsiteX20" fmla="*/ 3877455 w 4087967"/>
              <a:gd name="connsiteY20" fmla="*/ 1932817 h 3171573"/>
              <a:gd name="connsiteX21" fmla="*/ 3867124 w 4087967"/>
              <a:gd name="connsiteY21" fmla="*/ 1904358 h 3171573"/>
              <a:gd name="connsiteX22" fmla="*/ 3721905 w 4087967"/>
              <a:gd name="connsiteY22" fmla="*/ 1670903 h 3171573"/>
              <a:gd name="connsiteX23" fmla="*/ 3088644 w 4087967"/>
              <a:gd name="connsiteY23" fmla="*/ 1362993 h 3171573"/>
              <a:gd name="connsiteX24" fmla="*/ 3083409 w 4087967"/>
              <a:gd name="connsiteY24" fmla="*/ 1362921 h 3171573"/>
              <a:gd name="connsiteX25" fmla="*/ 3060993 w 4087967"/>
              <a:gd name="connsiteY25" fmla="*/ 1270567 h 3171573"/>
              <a:gd name="connsiteX26" fmla="*/ 1943378 w 4087967"/>
              <a:gd name="connsiteY26" fmla="*/ 17 h 3171573"/>
              <a:gd name="connsiteX0" fmla="*/ 3086198 w 4137056"/>
              <a:gd name="connsiteY0" fmla="*/ 453334 h 2184247"/>
              <a:gd name="connsiteX1" fmla="*/ 3163793 w 4137056"/>
              <a:gd name="connsiteY1" fmla="*/ 461467 h 2184247"/>
              <a:gd name="connsiteX2" fmla="*/ 3663101 w 4137056"/>
              <a:gd name="connsiteY2" fmla="*/ 734068 h 2184247"/>
              <a:gd name="connsiteX3" fmla="*/ 3824165 w 4137056"/>
              <a:gd name="connsiteY3" fmla="*/ 1025766 h 2184247"/>
              <a:gd name="connsiteX4" fmla="*/ 3829168 w 4137056"/>
              <a:gd name="connsiteY4" fmla="*/ 1045730 h 2184247"/>
              <a:gd name="connsiteX5" fmla="*/ 3826619 w 4137056"/>
              <a:gd name="connsiteY5" fmla="*/ 1051021 h 2184247"/>
              <a:gd name="connsiteX6" fmla="*/ 1922597 w 4137056"/>
              <a:gd name="connsiteY6" fmla="*/ 2184247 h 2184247"/>
              <a:gd name="connsiteX7" fmla="*/ 18576 w 4137056"/>
              <a:gd name="connsiteY7" fmla="*/ 1051021 h 2184247"/>
              <a:gd name="connsiteX8" fmla="*/ 0 w 4137056"/>
              <a:gd name="connsiteY8" fmla="*/ 1012460 h 2184247"/>
              <a:gd name="connsiteX9" fmla="*/ 31379 w 4137056"/>
              <a:gd name="connsiteY9" fmla="*/ 1018055 h 2184247"/>
              <a:gd name="connsiteX10" fmla="*/ 396165 w 4137056"/>
              <a:gd name="connsiteY10" fmla="*/ 988790 h 2184247"/>
              <a:gd name="connsiteX11" fmla="*/ 898890 w 4137056"/>
              <a:gd name="connsiteY11" fmla="*/ 616624 h 2184247"/>
              <a:gd name="connsiteX12" fmla="*/ 908745 w 4137056"/>
              <a:gd name="connsiteY12" fmla="*/ 598512 h 2184247"/>
              <a:gd name="connsiteX13" fmla="*/ 936611 w 4137056"/>
              <a:gd name="connsiteY13" fmla="*/ 612098 h 2184247"/>
              <a:gd name="connsiteX14" fmla="*/ 3064629 w 4137056"/>
              <a:gd name="connsiteY14" fmla="*/ 517641 h 2184247"/>
              <a:gd name="connsiteX15" fmla="*/ 3086331 w 4137056"/>
              <a:gd name="connsiteY15" fmla="*/ 458492 h 2184247"/>
              <a:gd name="connsiteX16" fmla="*/ 3086198 w 4137056"/>
              <a:gd name="connsiteY16" fmla="*/ 453334 h 2184247"/>
              <a:gd name="connsiteX17" fmla="*/ 3060993 w 4137056"/>
              <a:gd name="connsiteY17" fmla="*/ 283241 h 2184247"/>
              <a:gd name="connsiteX18" fmla="*/ 4087967 w 4137056"/>
              <a:gd name="connsiteY18" fmla="*/ 18877 h 2184247"/>
              <a:gd name="connsiteX19" fmla="*/ 3917802 w 4137056"/>
              <a:gd name="connsiteY19" fmla="*/ 861737 h 2184247"/>
              <a:gd name="connsiteX20" fmla="*/ 3877455 w 4137056"/>
              <a:gd name="connsiteY20" fmla="*/ 945491 h 2184247"/>
              <a:gd name="connsiteX21" fmla="*/ 3867124 w 4137056"/>
              <a:gd name="connsiteY21" fmla="*/ 917032 h 2184247"/>
              <a:gd name="connsiteX22" fmla="*/ 3721905 w 4137056"/>
              <a:gd name="connsiteY22" fmla="*/ 683577 h 2184247"/>
              <a:gd name="connsiteX23" fmla="*/ 3088644 w 4137056"/>
              <a:gd name="connsiteY23" fmla="*/ 375667 h 2184247"/>
              <a:gd name="connsiteX24" fmla="*/ 3083409 w 4137056"/>
              <a:gd name="connsiteY24" fmla="*/ 375595 h 2184247"/>
              <a:gd name="connsiteX25" fmla="*/ 3060993 w 4137056"/>
              <a:gd name="connsiteY25" fmla="*/ 283241 h 2184247"/>
              <a:gd name="connsiteX0" fmla="*/ 3086198 w 4137056"/>
              <a:gd name="connsiteY0" fmla="*/ 434457 h 2165370"/>
              <a:gd name="connsiteX1" fmla="*/ 3163793 w 4137056"/>
              <a:gd name="connsiteY1" fmla="*/ 442590 h 2165370"/>
              <a:gd name="connsiteX2" fmla="*/ 3663101 w 4137056"/>
              <a:gd name="connsiteY2" fmla="*/ 715191 h 2165370"/>
              <a:gd name="connsiteX3" fmla="*/ 3824165 w 4137056"/>
              <a:gd name="connsiteY3" fmla="*/ 1006889 h 2165370"/>
              <a:gd name="connsiteX4" fmla="*/ 3829168 w 4137056"/>
              <a:gd name="connsiteY4" fmla="*/ 1026853 h 2165370"/>
              <a:gd name="connsiteX5" fmla="*/ 3826619 w 4137056"/>
              <a:gd name="connsiteY5" fmla="*/ 1032144 h 2165370"/>
              <a:gd name="connsiteX6" fmla="*/ 1922597 w 4137056"/>
              <a:gd name="connsiteY6" fmla="*/ 2165370 h 2165370"/>
              <a:gd name="connsiteX7" fmla="*/ 18576 w 4137056"/>
              <a:gd name="connsiteY7" fmla="*/ 1032144 h 2165370"/>
              <a:gd name="connsiteX8" fmla="*/ 0 w 4137056"/>
              <a:gd name="connsiteY8" fmla="*/ 993583 h 2165370"/>
              <a:gd name="connsiteX9" fmla="*/ 31379 w 4137056"/>
              <a:gd name="connsiteY9" fmla="*/ 999178 h 2165370"/>
              <a:gd name="connsiteX10" fmla="*/ 396165 w 4137056"/>
              <a:gd name="connsiteY10" fmla="*/ 969913 h 2165370"/>
              <a:gd name="connsiteX11" fmla="*/ 898890 w 4137056"/>
              <a:gd name="connsiteY11" fmla="*/ 597747 h 2165370"/>
              <a:gd name="connsiteX12" fmla="*/ 908745 w 4137056"/>
              <a:gd name="connsiteY12" fmla="*/ 579635 h 2165370"/>
              <a:gd name="connsiteX13" fmla="*/ 936611 w 4137056"/>
              <a:gd name="connsiteY13" fmla="*/ 593221 h 2165370"/>
              <a:gd name="connsiteX14" fmla="*/ 3064629 w 4137056"/>
              <a:gd name="connsiteY14" fmla="*/ 498764 h 2165370"/>
              <a:gd name="connsiteX15" fmla="*/ 3086331 w 4137056"/>
              <a:gd name="connsiteY15" fmla="*/ 439615 h 2165370"/>
              <a:gd name="connsiteX16" fmla="*/ 3086198 w 4137056"/>
              <a:gd name="connsiteY16" fmla="*/ 434457 h 2165370"/>
              <a:gd name="connsiteX17" fmla="*/ 3083409 w 4137056"/>
              <a:gd name="connsiteY17" fmla="*/ 356718 h 2165370"/>
              <a:gd name="connsiteX18" fmla="*/ 4087967 w 4137056"/>
              <a:gd name="connsiteY18" fmla="*/ 0 h 2165370"/>
              <a:gd name="connsiteX19" fmla="*/ 3917802 w 4137056"/>
              <a:gd name="connsiteY19" fmla="*/ 842860 h 2165370"/>
              <a:gd name="connsiteX20" fmla="*/ 3877455 w 4137056"/>
              <a:gd name="connsiteY20" fmla="*/ 926614 h 2165370"/>
              <a:gd name="connsiteX21" fmla="*/ 3867124 w 4137056"/>
              <a:gd name="connsiteY21" fmla="*/ 898155 h 2165370"/>
              <a:gd name="connsiteX22" fmla="*/ 3721905 w 4137056"/>
              <a:gd name="connsiteY22" fmla="*/ 664700 h 2165370"/>
              <a:gd name="connsiteX23" fmla="*/ 3088644 w 4137056"/>
              <a:gd name="connsiteY23" fmla="*/ 356790 h 2165370"/>
              <a:gd name="connsiteX24" fmla="*/ 3083409 w 4137056"/>
              <a:gd name="connsiteY24" fmla="*/ 356718 h 2165370"/>
              <a:gd name="connsiteX0" fmla="*/ 3086198 w 3917802"/>
              <a:gd name="connsiteY0" fmla="*/ 77740 h 1808653"/>
              <a:gd name="connsiteX1" fmla="*/ 3163793 w 3917802"/>
              <a:gd name="connsiteY1" fmla="*/ 85873 h 1808653"/>
              <a:gd name="connsiteX2" fmla="*/ 3663101 w 3917802"/>
              <a:gd name="connsiteY2" fmla="*/ 358474 h 1808653"/>
              <a:gd name="connsiteX3" fmla="*/ 3824165 w 3917802"/>
              <a:gd name="connsiteY3" fmla="*/ 650172 h 1808653"/>
              <a:gd name="connsiteX4" fmla="*/ 3829168 w 3917802"/>
              <a:gd name="connsiteY4" fmla="*/ 670136 h 1808653"/>
              <a:gd name="connsiteX5" fmla="*/ 3826619 w 3917802"/>
              <a:gd name="connsiteY5" fmla="*/ 675427 h 1808653"/>
              <a:gd name="connsiteX6" fmla="*/ 1922597 w 3917802"/>
              <a:gd name="connsiteY6" fmla="*/ 1808653 h 1808653"/>
              <a:gd name="connsiteX7" fmla="*/ 18576 w 3917802"/>
              <a:gd name="connsiteY7" fmla="*/ 675427 h 1808653"/>
              <a:gd name="connsiteX8" fmla="*/ 0 w 3917802"/>
              <a:gd name="connsiteY8" fmla="*/ 636866 h 1808653"/>
              <a:gd name="connsiteX9" fmla="*/ 31379 w 3917802"/>
              <a:gd name="connsiteY9" fmla="*/ 642461 h 1808653"/>
              <a:gd name="connsiteX10" fmla="*/ 396165 w 3917802"/>
              <a:gd name="connsiteY10" fmla="*/ 613196 h 1808653"/>
              <a:gd name="connsiteX11" fmla="*/ 898890 w 3917802"/>
              <a:gd name="connsiteY11" fmla="*/ 241030 h 1808653"/>
              <a:gd name="connsiteX12" fmla="*/ 908745 w 3917802"/>
              <a:gd name="connsiteY12" fmla="*/ 222918 h 1808653"/>
              <a:gd name="connsiteX13" fmla="*/ 936611 w 3917802"/>
              <a:gd name="connsiteY13" fmla="*/ 236504 h 1808653"/>
              <a:gd name="connsiteX14" fmla="*/ 3064629 w 3917802"/>
              <a:gd name="connsiteY14" fmla="*/ 142047 h 1808653"/>
              <a:gd name="connsiteX15" fmla="*/ 3086331 w 3917802"/>
              <a:gd name="connsiteY15" fmla="*/ 82898 h 1808653"/>
              <a:gd name="connsiteX16" fmla="*/ 3086198 w 3917802"/>
              <a:gd name="connsiteY16" fmla="*/ 77740 h 1808653"/>
              <a:gd name="connsiteX17" fmla="*/ 3083409 w 3917802"/>
              <a:gd name="connsiteY17" fmla="*/ 1 h 1808653"/>
              <a:gd name="connsiteX18" fmla="*/ 3917802 w 3917802"/>
              <a:gd name="connsiteY18" fmla="*/ 486143 h 1808653"/>
              <a:gd name="connsiteX19" fmla="*/ 3877455 w 3917802"/>
              <a:gd name="connsiteY19" fmla="*/ 569897 h 1808653"/>
              <a:gd name="connsiteX20" fmla="*/ 3867124 w 3917802"/>
              <a:gd name="connsiteY20" fmla="*/ 541438 h 1808653"/>
              <a:gd name="connsiteX21" fmla="*/ 3721905 w 3917802"/>
              <a:gd name="connsiteY21" fmla="*/ 307983 h 1808653"/>
              <a:gd name="connsiteX22" fmla="*/ 3088644 w 3917802"/>
              <a:gd name="connsiteY22" fmla="*/ 73 h 1808653"/>
              <a:gd name="connsiteX23" fmla="*/ 3083409 w 3917802"/>
              <a:gd name="connsiteY23" fmla="*/ 1 h 1808653"/>
              <a:gd name="connsiteX0" fmla="*/ 3086198 w 3877455"/>
              <a:gd name="connsiteY0" fmla="*/ 77739 h 1808652"/>
              <a:gd name="connsiteX1" fmla="*/ 3163793 w 3877455"/>
              <a:gd name="connsiteY1" fmla="*/ 85872 h 1808652"/>
              <a:gd name="connsiteX2" fmla="*/ 3663101 w 3877455"/>
              <a:gd name="connsiteY2" fmla="*/ 358473 h 1808652"/>
              <a:gd name="connsiteX3" fmla="*/ 3824165 w 3877455"/>
              <a:gd name="connsiteY3" fmla="*/ 650171 h 1808652"/>
              <a:gd name="connsiteX4" fmla="*/ 3829168 w 3877455"/>
              <a:gd name="connsiteY4" fmla="*/ 670135 h 1808652"/>
              <a:gd name="connsiteX5" fmla="*/ 3826619 w 3877455"/>
              <a:gd name="connsiteY5" fmla="*/ 675426 h 1808652"/>
              <a:gd name="connsiteX6" fmla="*/ 1922597 w 3877455"/>
              <a:gd name="connsiteY6" fmla="*/ 1808652 h 1808652"/>
              <a:gd name="connsiteX7" fmla="*/ 18576 w 3877455"/>
              <a:gd name="connsiteY7" fmla="*/ 675426 h 1808652"/>
              <a:gd name="connsiteX8" fmla="*/ 0 w 3877455"/>
              <a:gd name="connsiteY8" fmla="*/ 636865 h 1808652"/>
              <a:gd name="connsiteX9" fmla="*/ 31379 w 3877455"/>
              <a:gd name="connsiteY9" fmla="*/ 642460 h 1808652"/>
              <a:gd name="connsiteX10" fmla="*/ 396165 w 3877455"/>
              <a:gd name="connsiteY10" fmla="*/ 613195 h 1808652"/>
              <a:gd name="connsiteX11" fmla="*/ 898890 w 3877455"/>
              <a:gd name="connsiteY11" fmla="*/ 241029 h 1808652"/>
              <a:gd name="connsiteX12" fmla="*/ 908745 w 3877455"/>
              <a:gd name="connsiteY12" fmla="*/ 222917 h 1808652"/>
              <a:gd name="connsiteX13" fmla="*/ 936611 w 3877455"/>
              <a:gd name="connsiteY13" fmla="*/ 236503 h 1808652"/>
              <a:gd name="connsiteX14" fmla="*/ 3064629 w 3877455"/>
              <a:gd name="connsiteY14" fmla="*/ 142046 h 1808652"/>
              <a:gd name="connsiteX15" fmla="*/ 3086331 w 3877455"/>
              <a:gd name="connsiteY15" fmla="*/ 82897 h 1808652"/>
              <a:gd name="connsiteX16" fmla="*/ 3086198 w 3877455"/>
              <a:gd name="connsiteY16" fmla="*/ 77739 h 1808652"/>
              <a:gd name="connsiteX17" fmla="*/ 3083409 w 3877455"/>
              <a:gd name="connsiteY17" fmla="*/ 0 h 1808652"/>
              <a:gd name="connsiteX18" fmla="*/ 3877455 w 3877455"/>
              <a:gd name="connsiteY18" fmla="*/ 569896 h 1808652"/>
              <a:gd name="connsiteX19" fmla="*/ 3867124 w 3877455"/>
              <a:gd name="connsiteY19" fmla="*/ 541437 h 1808652"/>
              <a:gd name="connsiteX20" fmla="*/ 3721905 w 3877455"/>
              <a:gd name="connsiteY20" fmla="*/ 307982 h 1808652"/>
              <a:gd name="connsiteX21" fmla="*/ 3088644 w 3877455"/>
              <a:gd name="connsiteY21" fmla="*/ 72 h 1808652"/>
              <a:gd name="connsiteX22" fmla="*/ 3083409 w 3877455"/>
              <a:gd name="connsiteY22" fmla="*/ 0 h 1808652"/>
              <a:gd name="connsiteX0" fmla="*/ 3086198 w 3877455"/>
              <a:gd name="connsiteY0" fmla="*/ 77739 h 1808652"/>
              <a:gd name="connsiteX1" fmla="*/ 3163793 w 3877455"/>
              <a:gd name="connsiteY1" fmla="*/ 85872 h 1808652"/>
              <a:gd name="connsiteX2" fmla="*/ 3663101 w 3877455"/>
              <a:gd name="connsiteY2" fmla="*/ 358473 h 1808652"/>
              <a:gd name="connsiteX3" fmla="*/ 3824165 w 3877455"/>
              <a:gd name="connsiteY3" fmla="*/ 650171 h 1808652"/>
              <a:gd name="connsiteX4" fmla="*/ 3829168 w 3877455"/>
              <a:gd name="connsiteY4" fmla="*/ 670135 h 1808652"/>
              <a:gd name="connsiteX5" fmla="*/ 3826619 w 3877455"/>
              <a:gd name="connsiteY5" fmla="*/ 675426 h 1808652"/>
              <a:gd name="connsiteX6" fmla="*/ 1922597 w 3877455"/>
              <a:gd name="connsiteY6" fmla="*/ 1808652 h 1808652"/>
              <a:gd name="connsiteX7" fmla="*/ 18576 w 3877455"/>
              <a:gd name="connsiteY7" fmla="*/ 675426 h 1808652"/>
              <a:gd name="connsiteX8" fmla="*/ 0 w 3877455"/>
              <a:gd name="connsiteY8" fmla="*/ 636865 h 1808652"/>
              <a:gd name="connsiteX9" fmla="*/ 31379 w 3877455"/>
              <a:gd name="connsiteY9" fmla="*/ 642460 h 1808652"/>
              <a:gd name="connsiteX10" fmla="*/ 396165 w 3877455"/>
              <a:gd name="connsiteY10" fmla="*/ 613195 h 1808652"/>
              <a:gd name="connsiteX11" fmla="*/ 898890 w 3877455"/>
              <a:gd name="connsiteY11" fmla="*/ 241029 h 1808652"/>
              <a:gd name="connsiteX12" fmla="*/ 908745 w 3877455"/>
              <a:gd name="connsiteY12" fmla="*/ 222917 h 1808652"/>
              <a:gd name="connsiteX13" fmla="*/ 936611 w 3877455"/>
              <a:gd name="connsiteY13" fmla="*/ 236503 h 1808652"/>
              <a:gd name="connsiteX14" fmla="*/ 3064629 w 3877455"/>
              <a:gd name="connsiteY14" fmla="*/ 142046 h 1808652"/>
              <a:gd name="connsiteX15" fmla="*/ 3086331 w 3877455"/>
              <a:gd name="connsiteY15" fmla="*/ 82897 h 1808652"/>
              <a:gd name="connsiteX16" fmla="*/ 3086198 w 3877455"/>
              <a:gd name="connsiteY16" fmla="*/ 77739 h 1808652"/>
              <a:gd name="connsiteX17" fmla="*/ 3083409 w 3877455"/>
              <a:gd name="connsiteY17" fmla="*/ 0 h 1808652"/>
              <a:gd name="connsiteX18" fmla="*/ 3877455 w 3877455"/>
              <a:gd name="connsiteY18" fmla="*/ 569896 h 1808652"/>
              <a:gd name="connsiteX19" fmla="*/ 3867124 w 3877455"/>
              <a:gd name="connsiteY19" fmla="*/ 541437 h 1808652"/>
              <a:gd name="connsiteX20" fmla="*/ 3088644 w 3877455"/>
              <a:gd name="connsiteY20" fmla="*/ 72 h 1808652"/>
              <a:gd name="connsiteX21" fmla="*/ 3083409 w 3877455"/>
              <a:gd name="connsiteY21" fmla="*/ 0 h 1808652"/>
              <a:gd name="connsiteX0" fmla="*/ 3086198 w 3877455"/>
              <a:gd name="connsiteY0" fmla="*/ 77667 h 1808580"/>
              <a:gd name="connsiteX1" fmla="*/ 3163793 w 3877455"/>
              <a:gd name="connsiteY1" fmla="*/ 85800 h 1808580"/>
              <a:gd name="connsiteX2" fmla="*/ 3663101 w 3877455"/>
              <a:gd name="connsiteY2" fmla="*/ 358401 h 1808580"/>
              <a:gd name="connsiteX3" fmla="*/ 3824165 w 3877455"/>
              <a:gd name="connsiteY3" fmla="*/ 650099 h 1808580"/>
              <a:gd name="connsiteX4" fmla="*/ 3829168 w 3877455"/>
              <a:gd name="connsiteY4" fmla="*/ 670063 h 1808580"/>
              <a:gd name="connsiteX5" fmla="*/ 3826619 w 3877455"/>
              <a:gd name="connsiteY5" fmla="*/ 675354 h 1808580"/>
              <a:gd name="connsiteX6" fmla="*/ 1922597 w 3877455"/>
              <a:gd name="connsiteY6" fmla="*/ 1808580 h 1808580"/>
              <a:gd name="connsiteX7" fmla="*/ 18576 w 3877455"/>
              <a:gd name="connsiteY7" fmla="*/ 675354 h 1808580"/>
              <a:gd name="connsiteX8" fmla="*/ 0 w 3877455"/>
              <a:gd name="connsiteY8" fmla="*/ 636793 h 1808580"/>
              <a:gd name="connsiteX9" fmla="*/ 31379 w 3877455"/>
              <a:gd name="connsiteY9" fmla="*/ 642388 h 1808580"/>
              <a:gd name="connsiteX10" fmla="*/ 396165 w 3877455"/>
              <a:gd name="connsiteY10" fmla="*/ 613123 h 1808580"/>
              <a:gd name="connsiteX11" fmla="*/ 898890 w 3877455"/>
              <a:gd name="connsiteY11" fmla="*/ 240957 h 1808580"/>
              <a:gd name="connsiteX12" fmla="*/ 908745 w 3877455"/>
              <a:gd name="connsiteY12" fmla="*/ 222845 h 1808580"/>
              <a:gd name="connsiteX13" fmla="*/ 936611 w 3877455"/>
              <a:gd name="connsiteY13" fmla="*/ 236431 h 1808580"/>
              <a:gd name="connsiteX14" fmla="*/ 3064629 w 3877455"/>
              <a:gd name="connsiteY14" fmla="*/ 141974 h 1808580"/>
              <a:gd name="connsiteX15" fmla="*/ 3086331 w 3877455"/>
              <a:gd name="connsiteY15" fmla="*/ 82825 h 1808580"/>
              <a:gd name="connsiteX16" fmla="*/ 3086198 w 3877455"/>
              <a:gd name="connsiteY16" fmla="*/ 77667 h 1808580"/>
              <a:gd name="connsiteX17" fmla="*/ 3088644 w 3877455"/>
              <a:gd name="connsiteY17" fmla="*/ 0 h 1808580"/>
              <a:gd name="connsiteX18" fmla="*/ 3877455 w 3877455"/>
              <a:gd name="connsiteY18" fmla="*/ 569824 h 1808580"/>
              <a:gd name="connsiteX19" fmla="*/ 3867124 w 3877455"/>
              <a:gd name="connsiteY19" fmla="*/ 541365 h 1808580"/>
              <a:gd name="connsiteX20" fmla="*/ 3088644 w 3877455"/>
              <a:gd name="connsiteY20" fmla="*/ 0 h 1808580"/>
              <a:gd name="connsiteX0" fmla="*/ 3086198 w 3877455"/>
              <a:gd name="connsiteY0" fmla="*/ 77667 h 1808580"/>
              <a:gd name="connsiteX1" fmla="*/ 3163793 w 3877455"/>
              <a:gd name="connsiteY1" fmla="*/ 85800 h 1808580"/>
              <a:gd name="connsiteX2" fmla="*/ 3663101 w 3877455"/>
              <a:gd name="connsiteY2" fmla="*/ 358401 h 1808580"/>
              <a:gd name="connsiteX3" fmla="*/ 3824165 w 3877455"/>
              <a:gd name="connsiteY3" fmla="*/ 650099 h 1808580"/>
              <a:gd name="connsiteX4" fmla="*/ 3829168 w 3877455"/>
              <a:gd name="connsiteY4" fmla="*/ 670063 h 1808580"/>
              <a:gd name="connsiteX5" fmla="*/ 3826619 w 3877455"/>
              <a:gd name="connsiteY5" fmla="*/ 675354 h 1808580"/>
              <a:gd name="connsiteX6" fmla="*/ 1922597 w 3877455"/>
              <a:gd name="connsiteY6" fmla="*/ 1808580 h 1808580"/>
              <a:gd name="connsiteX7" fmla="*/ 18576 w 3877455"/>
              <a:gd name="connsiteY7" fmla="*/ 675354 h 1808580"/>
              <a:gd name="connsiteX8" fmla="*/ 0 w 3877455"/>
              <a:gd name="connsiteY8" fmla="*/ 636793 h 1808580"/>
              <a:gd name="connsiteX9" fmla="*/ 31379 w 3877455"/>
              <a:gd name="connsiteY9" fmla="*/ 642388 h 1808580"/>
              <a:gd name="connsiteX10" fmla="*/ 396165 w 3877455"/>
              <a:gd name="connsiteY10" fmla="*/ 613123 h 1808580"/>
              <a:gd name="connsiteX11" fmla="*/ 898890 w 3877455"/>
              <a:gd name="connsiteY11" fmla="*/ 240957 h 1808580"/>
              <a:gd name="connsiteX12" fmla="*/ 908745 w 3877455"/>
              <a:gd name="connsiteY12" fmla="*/ 222845 h 1808580"/>
              <a:gd name="connsiteX13" fmla="*/ 936611 w 3877455"/>
              <a:gd name="connsiteY13" fmla="*/ 236431 h 1808580"/>
              <a:gd name="connsiteX14" fmla="*/ 3064629 w 3877455"/>
              <a:gd name="connsiteY14" fmla="*/ 141974 h 1808580"/>
              <a:gd name="connsiteX15" fmla="*/ 3086331 w 3877455"/>
              <a:gd name="connsiteY15" fmla="*/ 82825 h 1808580"/>
              <a:gd name="connsiteX16" fmla="*/ 3086198 w 3877455"/>
              <a:gd name="connsiteY16" fmla="*/ 77667 h 1808580"/>
              <a:gd name="connsiteX17" fmla="*/ 3088644 w 3877455"/>
              <a:gd name="connsiteY17" fmla="*/ 0 h 1808580"/>
              <a:gd name="connsiteX18" fmla="*/ 3877455 w 3877455"/>
              <a:gd name="connsiteY18" fmla="*/ 569824 h 1808580"/>
              <a:gd name="connsiteX19" fmla="*/ 3088644 w 3877455"/>
              <a:gd name="connsiteY19" fmla="*/ 0 h 1808580"/>
              <a:gd name="connsiteX0" fmla="*/ 3086198 w 3829168"/>
              <a:gd name="connsiteY0" fmla="*/ 0 h 1730913"/>
              <a:gd name="connsiteX1" fmla="*/ 3163793 w 3829168"/>
              <a:gd name="connsiteY1" fmla="*/ 8133 h 1730913"/>
              <a:gd name="connsiteX2" fmla="*/ 3663101 w 3829168"/>
              <a:gd name="connsiteY2" fmla="*/ 280734 h 1730913"/>
              <a:gd name="connsiteX3" fmla="*/ 3824165 w 3829168"/>
              <a:gd name="connsiteY3" fmla="*/ 572432 h 1730913"/>
              <a:gd name="connsiteX4" fmla="*/ 3829168 w 3829168"/>
              <a:gd name="connsiteY4" fmla="*/ 592396 h 1730913"/>
              <a:gd name="connsiteX5" fmla="*/ 3826619 w 3829168"/>
              <a:gd name="connsiteY5" fmla="*/ 597687 h 1730913"/>
              <a:gd name="connsiteX6" fmla="*/ 1922597 w 3829168"/>
              <a:gd name="connsiteY6" fmla="*/ 1730913 h 1730913"/>
              <a:gd name="connsiteX7" fmla="*/ 18576 w 3829168"/>
              <a:gd name="connsiteY7" fmla="*/ 597687 h 1730913"/>
              <a:gd name="connsiteX8" fmla="*/ 0 w 3829168"/>
              <a:gd name="connsiteY8" fmla="*/ 559126 h 1730913"/>
              <a:gd name="connsiteX9" fmla="*/ 31379 w 3829168"/>
              <a:gd name="connsiteY9" fmla="*/ 564721 h 1730913"/>
              <a:gd name="connsiteX10" fmla="*/ 396165 w 3829168"/>
              <a:gd name="connsiteY10" fmla="*/ 535456 h 1730913"/>
              <a:gd name="connsiteX11" fmla="*/ 898890 w 3829168"/>
              <a:gd name="connsiteY11" fmla="*/ 163290 h 1730913"/>
              <a:gd name="connsiteX12" fmla="*/ 908745 w 3829168"/>
              <a:gd name="connsiteY12" fmla="*/ 145178 h 1730913"/>
              <a:gd name="connsiteX13" fmla="*/ 936611 w 3829168"/>
              <a:gd name="connsiteY13" fmla="*/ 158764 h 1730913"/>
              <a:gd name="connsiteX14" fmla="*/ 3064629 w 3829168"/>
              <a:gd name="connsiteY14" fmla="*/ 64307 h 1730913"/>
              <a:gd name="connsiteX15" fmla="*/ 3086331 w 3829168"/>
              <a:gd name="connsiteY15" fmla="*/ 5158 h 1730913"/>
              <a:gd name="connsiteX16" fmla="*/ 3086198 w 3829168"/>
              <a:gd name="connsiteY16" fmla="*/ 0 h 1730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29168" h="1730913">
                <a:moveTo>
                  <a:pt x="3086198" y="0"/>
                </a:moveTo>
                <a:lnTo>
                  <a:pt x="3163793" y="8133"/>
                </a:lnTo>
                <a:cubicBezTo>
                  <a:pt x="3353867" y="37156"/>
                  <a:pt x="3531521" y="128671"/>
                  <a:pt x="3663101" y="280734"/>
                </a:cubicBezTo>
                <a:cubicBezTo>
                  <a:pt x="3738677" y="368074"/>
                  <a:pt x="3792165" y="467416"/>
                  <a:pt x="3824165" y="572432"/>
                </a:cubicBezTo>
                <a:lnTo>
                  <a:pt x="3829168" y="592396"/>
                </a:lnTo>
                <a:lnTo>
                  <a:pt x="3826619" y="597687"/>
                </a:lnTo>
                <a:cubicBezTo>
                  <a:pt x="3459937" y="1272688"/>
                  <a:pt x="2744779" y="1730913"/>
                  <a:pt x="1922597" y="1730913"/>
                </a:cubicBezTo>
                <a:cubicBezTo>
                  <a:pt x="1100415" y="1730913"/>
                  <a:pt x="385258" y="1272688"/>
                  <a:pt x="18576" y="597687"/>
                </a:cubicBezTo>
                <a:lnTo>
                  <a:pt x="0" y="559126"/>
                </a:lnTo>
                <a:lnTo>
                  <a:pt x="31379" y="564721"/>
                </a:lnTo>
                <a:cubicBezTo>
                  <a:pt x="153242" y="578639"/>
                  <a:pt x="277096" y="569434"/>
                  <a:pt x="396165" y="535456"/>
                </a:cubicBezTo>
                <a:cubicBezTo>
                  <a:pt x="608998" y="474721"/>
                  <a:pt x="784833" y="341133"/>
                  <a:pt x="898890" y="163290"/>
                </a:cubicBezTo>
                <a:lnTo>
                  <a:pt x="908745" y="145178"/>
                </a:lnTo>
                <a:lnTo>
                  <a:pt x="936611" y="158764"/>
                </a:lnTo>
                <a:cubicBezTo>
                  <a:pt x="1362267" y="339412"/>
                  <a:pt x="2898412" y="296325"/>
                  <a:pt x="3064629" y="64307"/>
                </a:cubicBezTo>
                <a:cubicBezTo>
                  <a:pt x="3076093" y="48306"/>
                  <a:pt x="3083189" y="28406"/>
                  <a:pt x="3086331" y="5158"/>
                </a:cubicBezTo>
                <a:cubicBezTo>
                  <a:pt x="3086287" y="3439"/>
                  <a:pt x="3086242" y="1719"/>
                  <a:pt x="3086198" y="0"/>
                </a:cubicBezTo>
                <a:close/>
              </a:path>
            </a:pathLst>
          </a:custGeom>
          <a:solidFill>
            <a:schemeClr val="bg1">
              <a:lumMod val="75000"/>
            </a:schemeClr>
          </a:solidFill>
          <a:ln w="9525" cap="flat">
            <a:noFill/>
            <a:prstDash val="solid"/>
            <a:miter lim="800000"/>
            <a:headEnd/>
            <a:tailEnd/>
          </a:ln>
        </p:spPr>
        <p:txBody>
          <a:bodyPr vert="horz" wrap="square" lIns="68580" tIns="34290" rIns="68580" bIns="34290" numCol="1" anchor="t" anchorCtr="0" compatLnSpc="1">
            <a:prstTxWarp prst="textNoShape">
              <a:avLst/>
            </a:prstTxWarp>
            <a:noAutofit/>
          </a:bodyPr>
          <a:lstStyle/>
          <a:p>
            <a:pPr algn="ctr"/>
            <a:endParaRPr lang="en-US" altLang="zh-CN" sz="900" dirty="0">
              <a:latin typeface="微软雅黑" panose="020B0503020204020204" pitchFamily="34" charset="-122"/>
              <a:ea typeface="微软雅黑" panose="020B0503020204020204" pitchFamily="34" charset="-122"/>
            </a:endParaRPr>
          </a:p>
        </p:txBody>
      </p:sp>
      <p:sp>
        <p:nvSpPr>
          <p:cNvPr id="99" name="TextBox 14"/>
          <p:cNvSpPr txBox="1"/>
          <p:nvPr/>
        </p:nvSpPr>
        <p:spPr>
          <a:xfrm rot="21438786">
            <a:off x="384732" y="2131041"/>
            <a:ext cx="1467200" cy="925388"/>
          </a:xfrm>
          <a:prstGeom prst="rect">
            <a:avLst/>
          </a:prstGeom>
          <a:noFill/>
          <a:ln>
            <a:noFill/>
          </a:ln>
        </p:spPr>
        <p:txBody>
          <a:bodyPr wrap="square" rtlCol="0">
            <a:prstTxWarp prst="textArchDown">
              <a:avLst>
                <a:gd name="adj" fmla="val 19176108"/>
              </a:avLst>
            </a:prstTxWarp>
            <a:spAutoFit/>
          </a:bodyPr>
          <a:lstStyle/>
          <a:p>
            <a:pPr algn="ctr"/>
            <a:r>
              <a:rPr lang="zh-CN" altLang="en-US" sz="1050" b="1" dirty="0">
                <a:solidFill>
                  <a:schemeClr val="bg1"/>
                </a:solidFill>
                <a:latin typeface="微软雅黑" panose="020B0503020204020204" pitchFamily="34" charset="-122"/>
                <a:ea typeface="微软雅黑" panose="020B0503020204020204" pitchFamily="34" charset="-122"/>
              </a:rPr>
              <a:t>以医院设备管理为中心</a:t>
            </a:r>
          </a:p>
        </p:txBody>
      </p:sp>
      <p:sp>
        <p:nvSpPr>
          <p:cNvPr id="100" name="文本框 31"/>
          <p:cNvSpPr txBox="1"/>
          <p:nvPr/>
        </p:nvSpPr>
        <p:spPr>
          <a:xfrm>
            <a:off x="676087" y="2038562"/>
            <a:ext cx="949239" cy="738664"/>
          </a:xfrm>
          <a:prstGeom prst="rect">
            <a:avLst/>
          </a:prstGeom>
          <a:noFill/>
        </p:spPr>
        <p:txBody>
          <a:bodyPr wrap="square" rtlCol="0">
            <a:spAutoFit/>
          </a:bodyPr>
          <a:lstStyle/>
          <a:p>
            <a:pPr algn="ctr">
              <a:lnSpc>
                <a:spcPct val="150000"/>
              </a:lnSpc>
            </a:pPr>
            <a:r>
              <a:rPr lang="zh-CN" altLang="en-US" sz="1050" b="1" dirty="0">
                <a:solidFill>
                  <a:srgbClr val="E90012"/>
                </a:solidFill>
                <a:latin typeface="微软雅黑" pitchFamily="34" charset="-122"/>
                <a:ea typeface="微软雅黑" pitchFamily="34" charset="-122"/>
              </a:rPr>
              <a:t>“多网合一</a:t>
            </a:r>
            <a:r>
              <a:rPr lang="zh-CN" altLang="en-US" sz="1050" b="1" dirty="0">
                <a:solidFill>
                  <a:srgbClr val="C00000"/>
                </a:solidFill>
                <a:latin typeface="微软雅黑" pitchFamily="34" charset="-122"/>
                <a:ea typeface="微软雅黑" pitchFamily="34" charset="-122"/>
              </a:rPr>
              <a:t>”</a:t>
            </a:r>
            <a:endParaRPr lang="en-US" altLang="zh-CN" sz="1050" b="1" dirty="0">
              <a:solidFill>
                <a:srgbClr val="C00000"/>
              </a:solidFill>
              <a:latin typeface="微软雅黑" pitchFamily="34" charset="-122"/>
              <a:ea typeface="微软雅黑" pitchFamily="34" charset="-122"/>
            </a:endParaRPr>
          </a:p>
          <a:p>
            <a:pPr algn="ctr">
              <a:lnSpc>
                <a:spcPct val="150000"/>
              </a:lnSpc>
            </a:pPr>
            <a:r>
              <a:rPr lang="zh-CN" altLang="en-US" sz="1050" b="1" dirty="0">
                <a:solidFill>
                  <a:srgbClr val="C00000"/>
                </a:solidFill>
                <a:latin typeface="微软雅黑" pitchFamily="34" charset="-122"/>
                <a:ea typeface="微软雅黑" pitchFamily="34" charset="-122"/>
              </a:rPr>
              <a:t> </a:t>
            </a:r>
            <a:r>
              <a:rPr lang="zh-CN" altLang="en-US" sz="1050" b="1" dirty="0">
                <a:solidFill>
                  <a:srgbClr val="E90012"/>
                </a:solidFill>
                <a:latin typeface="微软雅黑" pitchFamily="34" charset="-122"/>
                <a:ea typeface="微软雅黑" pitchFamily="34" charset="-122"/>
              </a:rPr>
              <a:t>无线物联网</a:t>
            </a:r>
          </a:p>
          <a:p>
            <a:endParaRPr lang="zh-CN" altLang="en-US" sz="1050" b="1" dirty="0">
              <a:solidFill>
                <a:srgbClr val="E90012"/>
              </a:solidFill>
              <a:latin typeface="微软雅黑" pitchFamily="34" charset="-122"/>
              <a:ea typeface="微软雅黑" pitchFamily="34" charset="-122"/>
            </a:endParaRPr>
          </a:p>
        </p:txBody>
      </p:sp>
      <p:sp>
        <p:nvSpPr>
          <p:cNvPr id="101" name="文本框 32"/>
          <p:cNvSpPr txBox="1"/>
          <p:nvPr/>
        </p:nvSpPr>
        <p:spPr>
          <a:xfrm rot="18536480">
            <a:off x="216387" y="1736551"/>
            <a:ext cx="1176359" cy="566183"/>
          </a:xfrm>
          <a:prstGeom prst="rect">
            <a:avLst/>
          </a:prstGeom>
          <a:noFill/>
        </p:spPr>
        <p:txBody>
          <a:bodyPr wrap="square" rtlCol="0">
            <a:prstTxWarp prst="textButton">
              <a:avLst/>
            </a:prstTxWarp>
            <a:spAutoFit/>
          </a:bodyPr>
          <a:lstStyle/>
          <a:p>
            <a:pPr algn="ctr"/>
            <a:r>
              <a:rPr lang="zh-CN" altLang="en-US" sz="1050" b="1" dirty="0">
                <a:solidFill>
                  <a:schemeClr val="bg1"/>
                </a:solidFill>
                <a:latin typeface="微软雅黑" panose="020B0503020204020204" pitchFamily="34" charset="-122"/>
                <a:ea typeface="微软雅黑" panose="020B0503020204020204" pitchFamily="34" charset="-122"/>
              </a:rPr>
              <a:t>以临床管理为中心</a:t>
            </a:r>
          </a:p>
          <a:p>
            <a:pPr algn="dist"/>
            <a:endParaRPr lang="zh-CN" altLang="en-US" sz="1050" b="1" dirty="0">
              <a:solidFill>
                <a:schemeClr val="bg1"/>
              </a:solidFill>
              <a:latin typeface="微软雅黑" panose="020B0503020204020204" pitchFamily="34" charset="-122"/>
              <a:ea typeface="微软雅黑" panose="020B0503020204020204" pitchFamily="34" charset="-122"/>
            </a:endParaRPr>
          </a:p>
        </p:txBody>
      </p:sp>
      <p:sp>
        <p:nvSpPr>
          <p:cNvPr id="102" name="文本框 33"/>
          <p:cNvSpPr txBox="1"/>
          <p:nvPr/>
        </p:nvSpPr>
        <p:spPr>
          <a:xfrm rot="3708359">
            <a:off x="887394" y="1802900"/>
            <a:ext cx="1176359" cy="697264"/>
          </a:xfrm>
          <a:prstGeom prst="rect">
            <a:avLst/>
          </a:prstGeom>
          <a:noFill/>
        </p:spPr>
        <p:txBody>
          <a:bodyPr wrap="square" rtlCol="0">
            <a:prstTxWarp prst="textButton">
              <a:avLst>
                <a:gd name="adj" fmla="val 8348888"/>
              </a:avLst>
            </a:prstTxWarp>
            <a:spAutoFit/>
          </a:bodyPr>
          <a:lstStyle/>
          <a:p>
            <a:pPr algn="ctr"/>
            <a:r>
              <a:rPr lang="zh-CN" altLang="en-US" sz="1050" b="1" dirty="0">
                <a:solidFill>
                  <a:schemeClr val="bg1"/>
                </a:solidFill>
                <a:latin typeface="微软雅黑" panose="020B0503020204020204" pitchFamily="34" charset="-122"/>
                <a:ea typeface="微软雅黑" panose="020B0503020204020204" pitchFamily="34" charset="-122"/>
              </a:rPr>
              <a:t>以患者为中心</a:t>
            </a:r>
          </a:p>
        </p:txBody>
      </p:sp>
      <p:sp>
        <p:nvSpPr>
          <p:cNvPr id="103" name="Freeform 11"/>
          <p:cNvSpPr>
            <a:spLocks noEditPoints="1"/>
          </p:cNvSpPr>
          <p:nvPr/>
        </p:nvSpPr>
        <p:spPr bwMode="auto">
          <a:xfrm>
            <a:off x="1227227" y="1457152"/>
            <a:ext cx="211425" cy="181980"/>
          </a:xfrm>
          <a:custGeom>
            <a:avLst/>
            <a:gdLst>
              <a:gd name="T0" fmla="*/ 475165 w 287"/>
              <a:gd name="T1" fmla="*/ 142887 h 237"/>
              <a:gd name="T2" fmla="*/ 445924 w 287"/>
              <a:gd name="T3" fmla="*/ 172197 h 237"/>
              <a:gd name="T4" fmla="*/ 475165 w 287"/>
              <a:gd name="T5" fmla="*/ 203339 h 237"/>
              <a:gd name="T6" fmla="*/ 506233 w 287"/>
              <a:gd name="T7" fmla="*/ 172197 h 237"/>
              <a:gd name="T8" fmla="*/ 475165 w 287"/>
              <a:gd name="T9" fmla="*/ 142887 h 237"/>
              <a:gd name="T10" fmla="*/ 49344 w 287"/>
              <a:gd name="T11" fmla="*/ 142887 h 237"/>
              <a:gd name="T12" fmla="*/ 20103 w 287"/>
              <a:gd name="T13" fmla="*/ 172197 h 237"/>
              <a:gd name="T14" fmla="*/ 49344 w 287"/>
              <a:gd name="T15" fmla="*/ 203339 h 237"/>
              <a:gd name="T16" fmla="*/ 78585 w 287"/>
              <a:gd name="T17" fmla="*/ 172197 h 237"/>
              <a:gd name="T18" fmla="*/ 49344 w 287"/>
              <a:gd name="T19" fmla="*/ 142887 h 237"/>
              <a:gd name="T20" fmla="*/ 387442 w 287"/>
              <a:gd name="T21" fmla="*/ 89762 h 237"/>
              <a:gd name="T22" fmla="*/ 343581 w 287"/>
              <a:gd name="T23" fmla="*/ 133727 h 237"/>
              <a:gd name="T24" fmla="*/ 387442 w 287"/>
              <a:gd name="T25" fmla="*/ 177693 h 237"/>
              <a:gd name="T26" fmla="*/ 431304 w 287"/>
              <a:gd name="T27" fmla="*/ 133727 h 237"/>
              <a:gd name="T28" fmla="*/ 387442 w 287"/>
              <a:gd name="T29" fmla="*/ 89762 h 237"/>
              <a:gd name="T30" fmla="*/ 524509 w 287"/>
              <a:gd name="T31" fmla="*/ 359049 h 237"/>
              <a:gd name="T32" fmla="*/ 473337 w 287"/>
              <a:gd name="T33" fmla="*/ 359049 h 237"/>
              <a:gd name="T34" fmla="*/ 473337 w 287"/>
              <a:gd name="T35" fmla="*/ 265623 h 237"/>
              <a:gd name="T36" fmla="*/ 462372 w 287"/>
              <a:gd name="T37" fmla="*/ 221658 h 237"/>
              <a:gd name="T38" fmla="*/ 475165 w 287"/>
              <a:gd name="T39" fmla="*/ 219826 h 237"/>
              <a:gd name="T40" fmla="*/ 524509 w 287"/>
              <a:gd name="T41" fmla="*/ 269287 h 237"/>
              <a:gd name="T42" fmla="*/ 524509 w 287"/>
              <a:gd name="T43" fmla="*/ 359049 h 237"/>
              <a:gd name="T44" fmla="*/ 137067 w 287"/>
              <a:gd name="T45" fmla="*/ 89762 h 237"/>
              <a:gd name="T46" fmla="*/ 93205 w 287"/>
              <a:gd name="T47" fmla="*/ 133727 h 237"/>
              <a:gd name="T48" fmla="*/ 137067 w 287"/>
              <a:gd name="T49" fmla="*/ 177693 h 237"/>
              <a:gd name="T50" fmla="*/ 180928 w 287"/>
              <a:gd name="T51" fmla="*/ 133727 h 237"/>
              <a:gd name="T52" fmla="*/ 137067 w 287"/>
              <a:gd name="T53" fmla="*/ 89762 h 237"/>
              <a:gd name="T54" fmla="*/ 49344 w 287"/>
              <a:gd name="T55" fmla="*/ 219826 h 237"/>
              <a:gd name="T56" fmla="*/ 62137 w 287"/>
              <a:gd name="T57" fmla="*/ 221658 h 237"/>
              <a:gd name="T58" fmla="*/ 51172 w 287"/>
              <a:gd name="T59" fmla="*/ 265623 h 237"/>
              <a:gd name="T60" fmla="*/ 51172 w 287"/>
              <a:gd name="T61" fmla="*/ 359049 h 237"/>
              <a:gd name="T62" fmla="*/ 0 w 287"/>
              <a:gd name="T63" fmla="*/ 359049 h 237"/>
              <a:gd name="T64" fmla="*/ 0 w 287"/>
              <a:gd name="T65" fmla="*/ 269287 h 237"/>
              <a:gd name="T66" fmla="*/ 49344 w 287"/>
              <a:gd name="T67" fmla="*/ 219826 h 237"/>
              <a:gd name="T68" fmla="*/ 263168 w 287"/>
              <a:gd name="T69" fmla="*/ 0 h 237"/>
              <a:gd name="T70" fmla="*/ 197376 w 287"/>
              <a:gd name="T71" fmla="*/ 65948 h 237"/>
              <a:gd name="T72" fmla="*/ 263168 w 287"/>
              <a:gd name="T73" fmla="*/ 131895 h 237"/>
              <a:gd name="T74" fmla="*/ 327133 w 287"/>
              <a:gd name="T75" fmla="*/ 65948 h 237"/>
              <a:gd name="T76" fmla="*/ 263168 w 287"/>
              <a:gd name="T77" fmla="*/ 0 h 237"/>
              <a:gd name="T78" fmla="*/ 458717 w 287"/>
              <a:gd name="T79" fmla="*/ 392023 h 237"/>
              <a:gd name="T80" fmla="*/ 380132 w 287"/>
              <a:gd name="T81" fmla="*/ 392023 h 237"/>
              <a:gd name="T82" fmla="*/ 380132 w 287"/>
              <a:gd name="T83" fmla="*/ 250968 h 237"/>
              <a:gd name="T84" fmla="*/ 367339 w 287"/>
              <a:gd name="T85" fmla="*/ 197843 h 237"/>
              <a:gd name="T86" fmla="*/ 387442 w 287"/>
              <a:gd name="T87" fmla="*/ 194179 h 237"/>
              <a:gd name="T88" fmla="*/ 458717 w 287"/>
              <a:gd name="T89" fmla="*/ 265623 h 237"/>
              <a:gd name="T90" fmla="*/ 458717 w 287"/>
              <a:gd name="T91" fmla="*/ 392023 h 237"/>
              <a:gd name="T92" fmla="*/ 144377 w 287"/>
              <a:gd name="T93" fmla="*/ 250968 h 237"/>
              <a:gd name="T94" fmla="*/ 144377 w 287"/>
              <a:gd name="T95" fmla="*/ 392023 h 237"/>
              <a:gd name="T96" fmla="*/ 67620 w 287"/>
              <a:gd name="T97" fmla="*/ 392023 h 237"/>
              <a:gd name="T98" fmla="*/ 67620 w 287"/>
              <a:gd name="T99" fmla="*/ 265623 h 237"/>
              <a:gd name="T100" fmla="*/ 137067 w 287"/>
              <a:gd name="T101" fmla="*/ 194179 h 237"/>
              <a:gd name="T102" fmla="*/ 157170 w 287"/>
              <a:gd name="T103" fmla="*/ 197843 h 237"/>
              <a:gd name="T104" fmla="*/ 144377 w 287"/>
              <a:gd name="T105" fmla="*/ 250968 h 237"/>
              <a:gd name="T106" fmla="*/ 160825 w 287"/>
              <a:gd name="T107" fmla="*/ 434156 h 237"/>
              <a:gd name="T108" fmla="*/ 365511 w 287"/>
              <a:gd name="T109" fmla="*/ 434156 h 237"/>
              <a:gd name="T110" fmla="*/ 365511 w 287"/>
              <a:gd name="T111" fmla="*/ 250968 h 237"/>
              <a:gd name="T112" fmla="*/ 263168 w 287"/>
              <a:gd name="T113" fmla="*/ 148382 h 237"/>
              <a:gd name="T114" fmla="*/ 160825 w 287"/>
              <a:gd name="T115" fmla="*/ 250968 h 237"/>
              <a:gd name="T116" fmla="*/ 160825 w 287"/>
              <a:gd name="T117" fmla="*/ 434156 h 23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87" h="237">
                <a:moveTo>
                  <a:pt x="260" y="78"/>
                </a:moveTo>
                <a:cubicBezTo>
                  <a:pt x="251" y="78"/>
                  <a:pt x="244" y="85"/>
                  <a:pt x="244" y="94"/>
                </a:cubicBezTo>
                <a:cubicBezTo>
                  <a:pt x="244" y="103"/>
                  <a:pt x="251" y="111"/>
                  <a:pt x="260" y="111"/>
                </a:cubicBezTo>
                <a:cubicBezTo>
                  <a:pt x="269" y="111"/>
                  <a:pt x="277" y="103"/>
                  <a:pt x="277" y="94"/>
                </a:cubicBezTo>
                <a:cubicBezTo>
                  <a:pt x="277" y="85"/>
                  <a:pt x="269" y="78"/>
                  <a:pt x="260" y="78"/>
                </a:cubicBezTo>
                <a:close/>
                <a:moveTo>
                  <a:pt x="27" y="78"/>
                </a:moveTo>
                <a:cubicBezTo>
                  <a:pt x="18" y="78"/>
                  <a:pt x="11" y="85"/>
                  <a:pt x="11" y="94"/>
                </a:cubicBezTo>
                <a:cubicBezTo>
                  <a:pt x="11" y="103"/>
                  <a:pt x="18" y="111"/>
                  <a:pt x="27" y="111"/>
                </a:cubicBezTo>
                <a:cubicBezTo>
                  <a:pt x="36" y="111"/>
                  <a:pt x="43" y="103"/>
                  <a:pt x="43" y="94"/>
                </a:cubicBezTo>
                <a:cubicBezTo>
                  <a:pt x="43" y="85"/>
                  <a:pt x="36" y="78"/>
                  <a:pt x="27" y="78"/>
                </a:cubicBezTo>
                <a:close/>
                <a:moveTo>
                  <a:pt x="212" y="49"/>
                </a:moveTo>
                <a:cubicBezTo>
                  <a:pt x="199" y="49"/>
                  <a:pt x="188" y="59"/>
                  <a:pt x="188" y="73"/>
                </a:cubicBezTo>
                <a:cubicBezTo>
                  <a:pt x="188" y="86"/>
                  <a:pt x="199" y="97"/>
                  <a:pt x="212" y="97"/>
                </a:cubicBezTo>
                <a:cubicBezTo>
                  <a:pt x="225" y="97"/>
                  <a:pt x="236" y="86"/>
                  <a:pt x="236" y="73"/>
                </a:cubicBezTo>
                <a:cubicBezTo>
                  <a:pt x="236" y="59"/>
                  <a:pt x="225" y="49"/>
                  <a:pt x="212" y="49"/>
                </a:cubicBezTo>
                <a:close/>
                <a:moveTo>
                  <a:pt x="287" y="196"/>
                </a:moveTo>
                <a:cubicBezTo>
                  <a:pt x="259" y="196"/>
                  <a:pt x="259" y="196"/>
                  <a:pt x="259" y="196"/>
                </a:cubicBezTo>
                <a:cubicBezTo>
                  <a:pt x="259" y="145"/>
                  <a:pt x="259" y="145"/>
                  <a:pt x="259" y="145"/>
                </a:cubicBezTo>
                <a:cubicBezTo>
                  <a:pt x="259" y="136"/>
                  <a:pt x="257" y="128"/>
                  <a:pt x="253" y="121"/>
                </a:cubicBezTo>
                <a:cubicBezTo>
                  <a:pt x="255" y="120"/>
                  <a:pt x="258" y="120"/>
                  <a:pt x="260" y="120"/>
                </a:cubicBezTo>
                <a:cubicBezTo>
                  <a:pt x="275" y="120"/>
                  <a:pt x="287" y="132"/>
                  <a:pt x="287" y="147"/>
                </a:cubicBezTo>
                <a:lnTo>
                  <a:pt x="287" y="196"/>
                </a:lnTo>
                <a:close/>
                <a:moveTo>
                  <a:pt x="75" y="49"/>
                </a:moveTo>
                <a:cubicBezTo>
                  <a:pt x="62" y="49"/>
                  <a:pt x="51" y="59"/>
                  <a:pt x="51" y="73"/>
                </a:cubicBezTo>
                <a:cubicBezTo>
                  <a:pt x="51" y="86"/>
                  <a:pt x="62" y="97"/>
                  <a:pt x="75" y="97"/>
                </a:cubicBezTo>
                <a:cubicBezTo>
                  <a:pt x="88" y="97"/>
                  <a:pt x="99" y="86"/>
                  <a:pt x="99" y="73"/>
                </a:cubicBezTo>
                <a:cubicBezTo>
                  <a:pt x="99" y="59"/>
                  <a:pt x="88" y="49"/>
                  <a:pt x="75" y="49"/>
                </a:cubicBezTo>
                <a:close/>
                <a:moveTo>
                  <a:pt x="27" y="120"/>
                </a:moveTo>
                <a:cubicBezTo>
                  <a:pt x="29" y="120"/>
                  <a:pt x="32" y="120"/>
                  <a:pt x="34" y="121"/>
                </a:cubicBezTo>
                <a:cubicBezTo>
                  <a:pt x="30" y="128"/>
                  <a:pt x="28" y="136"/>
                  <a:pt x="28" y="145"/>
                </a:cubicBezTo>
                <a:cubicBezTo>
                  <a:pt x="28" y="196"/>
                  <a:pt x="28" y="196"/>
                  <a:pt x="28" y="196"/>
                </a:cubicBezTo>
                <a:cubicBezTo>
                  <a:pt x="0" y="196"/>
                  <a:pt x="0" y="196"/>
                  <a:pt x="0" y="196"/>
                </a:cubicBezTo>
                <a:cubicBezTo>
                  <a:pt x="0" y="147"/>
                  <a:pt x="0" y="147"/>
                  <a:pt x="0" y="147"/>
                </a:cubicBezTo>
                <a:cubicBezTo>
                  <a:pt x="0" y="132"/>
                  <a:pt x="12" y="120"/>
                  <a:pt x="27" y="120"/>
                </a:cubicBezTo>
                <a:close/>
                <a:moveTo>
                  <a:pt x="144" y="0"/>
                </a:moveTo>
                <a:cubicBezTo>
                  <a:pt x="124" y="0"/>
                  <a:pt x="108" y="16"/>
                  <a:pt x="108" y="36"/>
                </a:cubicBezTo>
                <a:cubicBezTo>
                  <a:pt x="108" y="56"/>
                  <a:pt x="124" y="72"/>
                  <a:pt x="144" y="72"/>
                </a:cubicBezTo>
                <a:cubicBezTo>
                  <a:pt x="163" y="72"/>
                  <a:pt x="179" y="56"/>
                  <a:pt x="179" y="36"/>
                </a:cubicBezTo>
                <a:cubicBezTo>
                  <a:pt x="179" y="16"/>
                  <a:pt x="163" y="0"/>
                  <a:pt x="144" y="0"/>
                </a:cubicBezTo>
                <a:close/>
                <a:moveTo>
                  <a:pt x="251" y="214"/>
                </a:moveTo>
                <a:cubicBezTo>
                  <a:pt x="208" y="214"/>
                  <a:pt x="208" y="214"/>
                  <a:pt x="208" y="214"/>
                </a:cubicBezTo>
                <a:cubicBezTo>
                  <a:pt x="208" y="137"/>
                  <a:pt x="208" y="137"/>
                  <a:pt x="208" y="137"/>
                </a:cubicBezTo>
                <a:cubicBezTo>
                  <a:pt x="208" y="127"/>
                  <a:pt x="206" y="117"/>
                  <a:pt x="201" y="108"/>
                </a:cubicBezTo>
                <a:cubicBezTo>
                  <a:pt x="205" y="107"/>
                  <a:pt x="208" y="106"/>
                  <a:pt x="212" y="106"/>
                </a:cubicBezTo>
                <a:cubicBezTo>
                  <a:pt x="233" y="106"/>
                  <a:pt x="251" y="124"/>
                  <a:pt x="251" y="145"/>
                </a:cubicBezTo>
                <a:lnTo>
                  <a:pt x="251" y="214"/>
                </a:lnTo>
                <a:close/>
                <a:moveTo>
                  <a:pt x="79" y="137"/>
                </a:moveTo>
                <a:cubicBezTo>
                  <a:pt x="79" y="214"/>
                  <a:pt x="79" y="214"/>
                  <a:pt x="79" y="214"/>
                </a:cubicBezTo>
                <a:cubicBezTo>
                  <a:pt x="37" y="214"/>
                  <a:pt x="37" y="214"/>
                  <a:pt x="37" y="214"/>
                </a:cubicBezTo>
                <a:cubicBezTo>
                  <a:pt x="37" y="145"/>
                  <a:pt x="37" y="145"/>
                  <a:pt x="37" y="145"/>
                </a:cubicBezTo>
                <a:cubicBezTo>
                  <a:pt x="37" y="124"/>
                  <a:pt x="54" y="106"/>
                  <a:pt x="75" y="106"/>
                </a:cubicBezTo>
                <a:cubicBezTo>
                  <a:pt x="79" y="106"/>
                  <a:pt x="83" y="107"/>
                  <a:pt x="86" y="108"/>
                </a:cubicBezTo>
                <a:cubicBezTo>
                  <a:pt x="81" y="117"/>
                  <a:pt x="79" y="127"/>
                  <a:pt x="79" y="137"/>
                </a:cubicBezTo>
                <a:close/>
                <a:moveTo>
                  <a:pt x="88" y="237"/>
                </a:moveTo>
                <a:cubicBezTo>
                  <a:pt x="200" y="237"/>
                  <a:pt x="200" y="237"/>
                  <a:pt x="200" y="237"/>
                </a:cubicBezTo>
                <a:cubicBezTo>
                  <a:pt x="200" y="137"/>
                  <a:pt x="200" y="137"/>
                  <a:pt x="200" y="137"/>
                </a:cubicBezTo>
                <a:cubicBezTo>
                  <a:pt x="200" y="106"/>
                  <a:pt x="174" y="81"/>
                  <a:pt x="144" y="81"/>
                </a:cubicBezTo>
                <a:cubicBezTo>
                  <a:pt x="113" y="81"/>
                  <a:pt x="88" y="106"/>
                  <a:pt x="88" y="137"/>
                </a:cubicBezTo>
                <a:lnTo>
                  <a:pt x="88" y="237"/>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900">
              <a:latin typeface="微软雅黑" panose="020B0503020204020204" pitchFamily="34" charset="-122"/>
              <a:ea typeface="微软雅黑" panose="020B0503020204020204" pitchFamily="34" charset="-122"/>
            </a:endParaRPr>
          </a:p>
        </p:txBody>
      </p:sp>
      <p:sp>
        <p:nvSpPr>
          <p:cNvPr id="104" name="Freeform 61"/>
          <p:cNvSpPr>
            <a:spLocks noEditPoints="1"/>
          </p:cNvSpPr>
          <p:nvPr/>
        </p:nvSpPr>
        <p:spPr bwMode="auto">
          <a:xfrm>
            <a:off x="1692204" y="2658645"/>
            <a:ext cx="240023" cy="196166"/>
          </a:xfrm>
          <a:custGeom>
            <a:avLst/>
            <a:gdLst>
              <a:gd name="T0" fmla="*/ 50 w 106"/>
              <a:gd name="T1" fmla="*/ 11 h 83"/>
              <a:gd name="T2" fmla="*/ 51 w 106"/>
              <a:gd name="T3" fmla="*/ 11 h 83"/>
              <a:gd name="T4" fmla="*/ 51 w 106"/>
              <a:gd name="T5" fmla="*/ 43 h 83"/>
              <a:gd name="T6" fmla="*/ 19 w 106"/>
              <a:gd name="T7" fmla="*/ 27 h 83"/>
              <a:gd name="T8" fmla="*/ 19 w 106"/>
              <a:gd name="T9" fmla="*/ 26 h 83"/>
              <a:gd name="T10" fmla="*/ 55 w 106"/>
              <a:gd name="T11" fmla="*/ 42 h 83"/>
              <a:gd name="T12" fmla="*/ 56 w 106"/>
              <a:gd name="T13" fmla="*/ 43 h 83"/>
              <a:gd name="T14" fmla="*/ 87 w 106"/>
              <a:gd name="T15" fmla="*/ 27 h 83"/>
              <a:gd name="T16" fmla="*/ 56 w 106"/>
              <a:gd name="T17" fmla="*/ 11 h 83"/>
              <a:gd name="T18" fmla="*/ 55 w 106"/>
              <a:gd name="T19" fmla="*/ 11 h 83"/>
              <a:gd name="T20" fmla="*/ 15 w 106"/>
              <a:gd name="T21" fmla="*/ 29 h 83"/>
              <a:gd name="T22" fmla="*/ 1 w 106"/>
              <a:gd name="T23" fmla="*/ 35 h 83"/>
              <a:gd name="T24" fmla="*/ 1 w 106"/>
              <a:gd name="T25" fmla="*/ 37 h 83"/>
              <a:gd name="T26" fmla="*/ 34 w 106"/>
              <a:gd name="T27" fmla="*/ 53 h 83"/>
              <a:gd name="T28" fmla="*/ 48 w 106"/>
              <a:gd name="T29" fmla="*/ 46 h 83"/>
              <a:gd name="T30" fmla="*/ 105 w 106"/>
              <a:gd name="T31" fmla="*/ 16 h 83"/>
              <a:gd name="T32" fmla="*/ 105 w 106"/>
              <a:gd name="T33" fmla="*/ 18 h 83"/>
              <a:gd name="T34" fmla="*/ 91 w 106"/>
              <a:gd name="T35" fmla="*/ 25 h 83"/>
              <a:gd name="T36" fmla="*/ 58 w 106"/>
              <a:gd name="T37" fmla="*/ 8 h 83"/>
              <a:gd name="T38" fmla="*/ 72 w 106"/>
              <a:gd name="T39" fmla="*/ 0 h 83"/>
              <a:gd name="T40" fmla="*/ 105 w 106"/>
              <a:gd name="T41" fmla="*/ 16 h 83"/>
              <a:gd name="T42" fmla="*/ 106 w 106"/>
              <a:gd name="T43" fmla="*/ 36 h 83"/>
              <a:gd name="T44" fmla="*/ 72 w 106"/>
              <a:gd name="T45" fmla="*/ 53 h 83"/>
              <a:gd name="T46" fmla="*/ 58 w 106"/>
              <a:gd name="T47" fmla="*/ 47 h 83"/>
              <a:gd name="T48" fmla="*/ 58 w 106"/>
              <a:gd name="T49" fmla="*/ 45 h 83"/>
              <a:gd name="T50" fmla="*/ 92 w 106"/>
              <a:gd name="T51" fmla="*/ 29 h 83"/>
              <a:gd name="T52" fmla="*/ 48 w 106"/>
              <a:gd name="T53" fmla="*/ 7 h 83"/>
              <a:gd name="T54" fmla="*/ 33 w 106"/>
              <a:gd name="T55" fmla="*/ 0 h 83"/>
              <a:gd name="T56" fmla="*/ 0 w 106"/>
              <a:gd name="T57" fmla="*/ 17 h 83"/>
              <a:gd name="T58" fmla="*/ 14 w 106"/>
              <a:gd name="T59" fmla="*/ 25 h 83"/>
              <a:gd name="T60" fmla="*/ 48 w 106"/>
              <a:gd name="T61" fmla="*/ 9 h 83"/>
              <a:gd name="T62" fmla="*/ 48 w 106"/>
              <a:gd name="T63" fmla="*/ 7 h 83"/>
              <a:gd name="T64" fmla="*/ 55 w 106"/>
              <a:gd name="T65" fmla="*/ 82 h 83"/>
              <a:gd name="T66" fmla="*/ 56 w 106"/>
              <a:gd name="T67" fmla="*/ 83 h 83"/>
              <a:gd name="T68" fmla="*/ 90 w 106"/>
              <a:gd name="T69" fmla="*/ 65 h 83"/>
              <a:gd name="T70" fmla="*/ 89 w 106"/>
              <a:gd name="T71" fmla="*/ 49 h 83"/>
              <a:gd name="T72" fmla="*/ 73 w 106"/>
              <a:gd name="T73" fmla="*/ 57 h 83"/>
              <a:gd name="T74" fmla="*/ 72 w 106"/>
              <a:gd name="T75" fmla="*/ 57 h 83"/>
              <a:gd name="T76" fmla="*/ 56 w 106"/>
              <a:gd name="T77" fmla="*/ 49 h 83"/>
              <a:gd name="T78" fmla="*/ 55 w 106"/>
              <a:gd name="T79" fmla="*/ 50 h 83"/>
              <a:gd name="T80" fmla="*/ 17 w 106"/>
              <a:gd name="T81" fmla="*/ 49 h 83"/>
              <a:gd name="T82" fmla="*/ 33 w 106"/>
              <a:gd name="T83" fmla="*/ 57 h 83"/>
              <a:gd name="T84" fmla="*/ 50 w 106"/>
              <a:gd name="T85" fmla="*/ 49 h 83"/>
              <a:gd name="T86" fmla="*/ 51 w 106"/>
              <a:gd name="T87" fmla="*/ 50 h 83"/>
              <a:gd name="T88" fmla="*/ 51 w 106"/>
              <a:gd name="T89" fmla="*/ 83 h 83"/>
              <a:gd name="T90" fmla="*/ 17 w 106"/>
              <a:gd name="T91" fmla="*/ 66 h 83"/>
              <a:gd name="T92" fmla="*/ 16 w 106"/>
              <a:gd name="T93" fmla="*/ 5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6" h="83">
                <a:moveTo>
                  <a:pt x="19" y="26"/>
                </a:moveTo>
                <a:cubicBezTo>
                  <a:pt x="50" y="11"/>
                  <a:pt x="50" y="11"/>
                  <a:pt x="50" y="11"/>
                </a:cubicBezTo>
                <a:cubicBezTo>
                  <a:pt x="50" y="11"/>
                  <a:pt x="51" y="11"/>
                  <a:pt x="51" y="11"/>
                </a:cubicBezTo>
                <a:cubicBezTo>
                  <a:pt x="51" y="11"/>
                  <a:pt x="51" y="11"/>
                  <a:pt x="51" y="11"/>
                </a:cubicBezTo>
                <a:cubicBezTo>
                  <a:pt x="51" y="42"/>
                  <a:pt x="51" y="42"/>
                  <a:pt x="51" y="42"/>
                </a:cubicBezTo>
                <a:cubicBezTo>
                  <a:pt x="51" y="42"/>
                  <a:pt x="51" y="43"/>
                  <a:pt x="51" y="43"/>
                </a:cubicBezTo>
                <a:cubicBezTo>
                  <a:pt x="51" y="43"/>
                  <a:pt x="50" y="43"/>
                  <a:pt x="50" y="43"/>
                </a:cubicBezTo>
                <a:cubicBezTo>
                  <a:pt x="19" y="27"/>
                  <a:pt x="19" y="27"/>
                  <a:pt x="19" y="27"/>
                </a:cubicBezTo>
                <a:cubicBezTo>
                  <a:pt x="19" y="27"/>
                  <a:pt x="19" y="27"/>
                  <a:pt x="19" y="27"/>
                </a:cubicBezTo>
                <a:cubicBezTo>
                  <a:pt x="19" y="26"/>
                  <a:pt x="19" y="26"/>
                  <a:pt x="19" y="26"/>
                </a:cubicBezTo>
                <a:close/>
                <a:moveTo>
                  <a:pt x="55" y="11"/>
                </a:moveTo>
                <a:cubicBezTo>
                  <a:pt x="55" y="42"/>
                  <a:pt x="55" y="42"/>
                  <a:pt x="55" y="42"/>
                </a:cubicBezTo>
                <a:cubicBezTo>
                  <a:pt x="55" y="42"/>
                  <a:pt x="55" y="43"/>
                  <a:pt x="55" y="43"/>
                </a:cubicBezTo>
                <a:cubicBezTo>
                  <a:pt x="55" y="43"/>
                  <a:pt x="56" y="43"/>
                  <a:pt x="56" y="43"/>
                </a:cubicBezTo>
                <a:cubicBezTo>
                  <a:pt x="87" y="27"/>
                  <a:pt x="87" y="27"/>
                  <a:pt x="87" y="27"/>
                </a:cubicBezTo>
                <a:cubicBezTo>
                  <a:pt x="87" y="27"/>
                  <a:pt x="87" y="27"/>
                  <a:pt x="87" y="27"/>
                </a:cubicBezTo>
                <a:cubicBezTo>
                  <a:pt x="87" y="26"/>
                  <a:pt x="87" y="26"/>
                  <a:pt x="87" y="26"/>
                </a:cubicBezTo>
                <a:cubicBezTo>
                  <a:pt x="56" y="11"/>
                  <a:pt x="56" y="11"/>
                  <a:pt x="56" y="11"/>
                </a:cubicBezTo>
                <a:cubicBezTo>
                  <a:pt x="56" y="11"/>
                  <a:pt x="55" y="11"/>
                  <a:pt x="55" y="11"/>
                </a:cubicBezTo>
                <a:cubicBezTo>
                  <a:pt x="55" y="11"/>
                  <a:pt x="55" y="11"/>
                  <a:pt x="55" y="11"/>
                </a:cubicBezTo>
                <a:close/>
                <a:moveTo>
                  <a:pt x="48" y="45"/>
                </a:moveTo>
                <a:cubicBezTo>
                  <a:pt x="15" y="29"/>
                  <a:pt x="15" y="29"/>
                  <a:pt x="15" y="29"/>
                </a:cubicBezTo>
                <a:cubicBezTo>
                  <a:pt x="15" y="29"/>
                  <a:pt x="15" y="29"/>
                  <a:pt x="14" y="29"/>
                </a:cubicBezTo>
                <a:cubicBezTo>
                  <a:pt x="1" y="35"/>
                  <a:pt x="1" y="35"/>
                  <a:pt x="1" y="35"/>
                </a:cubicBezTo>
                <a:cubicBezTo>
                  <a:pt x="1" y="36"/>
                  <a:pt x="0" y="36"/>
                  <a:pt x="0" y="36"/>
                </a:cubicBezTo>
                <a:cubicBezTo>
                  <a:pt x="0" y="37"/>
                  <a:pt x="1" y="37"/>
                  <a:pt x="1" y="37"/>
                </a:cubicBezTo>
                <a:cubicBezTo>
                  <a:pt x="33" y="53"/>
                  <a:pt x="33" y="53"/>
                  <a:pt x="33" y="53"/>
                </a:cubicBezTo>
                <a:cubicBezTo>
                  <a:pt x="34" y="54"/>
                  <a:pt x="34" y="54"/>
                  <a:pt x="34" y="53"/>
                </a:cubicBezTo>
                <a:cubicBezTo>
                  <a:pt x="48" y="47"/>
                  <a:pt x="48" y="47"/>
                  <a:pt x="48" y="47"/>
                </a:cubicBezTo>
                <a:cubicBezTo>
                  <a:pt x="48" y="47"/>
                  <a:pt x="48" y="46"/>
                  <a:pt x="48" y="46"/>
                </a:cubicBezTo>
                <a:cubicBezTo>
                  <a:pt x="48" y="45"/>
                  <a:pt x="48" y="45"/>
                  <a:pt x="48" y="45"/>
                </a:cubicBezTo>
                <a:close/>
                <a:moveTo>
                  <a:pt x="105" y="16"/>
                </a:moveTo>
                <a:cubicBezTo>
                  <a:pt x="105" y="17"/>
                  <a:pt x="106" y="17"/>
                  <a:pt x="106" y="17"/>
                </a:cubicBezTo>
                <a:cubicBezTo>
                  <a:pt x="106" y="18"/>
                  <a:pt x="105" y="18"/>
                  <a:pt x="105" y="18"/>
                </a:cubicBezTo>
                <a:cubicBezTo>
                  <a:pt x="92" y="25"/>
                  <a:pt x="92" y="25"/>
                  <a:pt x="92" y="25"/>
                </a:cubicBezTo>
                <a:cubicBezTo>
                  <a:pt x="91" y="25"/>
                  <a:pt x="91" y="25"/>
                  <a:pt x="91" y="25"/>
                </a:cubicBezTo>
                <a:cubicBezTo>
                  <a:pt x="58" y="9"/>
                  <a:pt x="58" y="9"/>
                  <a:pt x="58" y="9"/>
                </a:cubicBezTo>
                <a:cubicBezTo>
                  <a:pt x="58" y="8"/>
                  <a:pt x="58" y="8"/>
                  <a:pt x="58" y="8"/>
                </a:cubicBezTo>
                <a:cubicBezTo>
                  <a:pt x="58" y="7"/>
                  <a:pt x="58" y="7"/>
                  <a:pt x="58" y="7"/>
                </a:cubicBezTo>
                <a:cubicBezTo>
                  <a:pt x="72" y="0"/>
                  <a:pt x="72" y="0"/>
                  <a:pt x="72" y="0"/>
                </a:cubicBezTo>
                <a:cubicBezTo>
                  <a:pt x="72" y="0"/>
                  <a:pt x="72" y="0"/>
                  <a:pt x="72" y="0"/>
                </a:cubicBezTo>
                <a:cubicBezTo>
                  <a:pt x="105" y="16"/>
                  <a:pt x="105" y="16"/>
                  <a:pt x="105" y="16"/>
                </a:cubicBezTo>
                <a:close/>
                <a:moveTo>
                  <a:pt x="105" y="35"/>
                </a:moveTo>
                <a:cubicBezTo>
                  <a:pt x="105" y="36"/>
                  <a:pt x="106" y="36"/>
                  <a:pt x="106" y="36"/>
                </a:cubicBezTo>
                <a:cubicBezTo>
                  <a:pt x="106" y="37"/>
                  <a:pt x="105" y="37"/>
                  <a:pt x="105" y="37"/>
                </a:cubicBezTo>
                <a:cubicBezTo>
                  <a:pt x="72" y="53"/>
                  <a:pt x="72" y="53"/>
                  <a:pt x="72" y="53"/>
                </a:cubicBezTo>
                <a:cubicBezTo>
                  <a:pt x="72" y="54"/>
                  <a:pt x="72" y="54"/>
                  <a:pt x="72" y="53"/>
                </a:cubicBezTo>
                <a:cubicBezTo>
                  <a:pt x="58" y="47"/>
                  <a:pt x="58" y="47"/>
                  <a:pt x="58" y="47"/>
                </a:cubicBezTo>
                <a:cubicBezTo>
                  <a:pt x="58" y="47"/>
                  <a:pt x="58" y="46"/>
                  <a:pt x="58" y="46"/>
                </a:cubicBezTo>
                <a:cubicBezTo>
                  <a:pt x="58" y="45"/>
                  <a:pt x="58" y="45"/>
                  <a:pt x="58" y="45"/>
                </a:cubicBezTo>
                <a:cubicBezTo>
                  <a:pt x="91" y="29"/>
                  <a:pt x="91" y="29"/>
                  <a:pt x="91" y="29"/>
                </a:cubicBezTo>
                <a:cubicBezTo>
                  <a:pt x="91" y="29"/>
                  <a:pt x="91" y="29"/>
                  <a:pt x="92" y="29"/>
                </a:cubicBezTo>
                <a:cubicBezTo>
                  <a:pt x="105" y="35"/>
                  <a:pt x="105" y="35"/>
                  <a:pt x="105" y="35"/>
                </a:cubicBezTo>
                <a:close/>
                <a:moveTo>
                  <a:pt x="48" y="7"/>
                </a:moveTo>
                <a:cubicBezTo>
                  <a:pt x="34" y="0"/>
                  <a:pt x="34" y="0"/>
                  <a:pt x="34" y="0"/>
                </a:cubicBezTo>
                <a:cubicBezTo>
                  <a:pt x="34" y="0"/>
                  <a:pt x="34" y="0"/>
                  <a:pt x="33" y="0"/>
                </a:cubicBezTo>
                <a:cubicBezTo>
                  <a:pt x="1" y="16"/>
                  <a:pt x="1" y="16"/>
                  <a:pt x="1" y="16"/>
                </a:cubicBezTo>
                <a:cubicBezTo>
                  <a:pt x="1" y="17"/>
                  <a:pt x="0" y="17"/>
                  <a:pt x="0" y="17"/>
                </a:cubicBezTo>
                <a:cubicBezTo>
                  <a:pt x="0" y="18"/>
                  <a:pt x="1" y="18"/>
                  <a:pt x="1" y="18"/>
                </a:cubicBezTo>
                <a:cubicBezTo>
                  <a:pt x="14" y="25"/>
                  <a:pt x="14" y="25"/>
                  <a:pt x="14" y="25"/>
                </a:cubicBezTo>
                <a:cubicBezTo>
                  <a:pt x="15" y="25"/>
                  <a:pt x="15" y="25"/>
                  <a:pt x="15" y="25"/>
                </a:cubicBezTo>
                <a:cubicBezTo>
                  <a:pt x="48" y="9"/>
                  <a:pt x="48" y="9"/>
                  <a:pt x="48" y="9"/>
                </a:cubicBezTo>
                <a:cubicBezTo>
                  <a:pt x="48" y="8"/>
                  <a:pt x="48" y="8"/>
                  <a:pt x="48" y="8"/>
                </a:cubicBezTo>
                <a:cubicBezTo>
                  <a:pt x="48" y="7"/>
                  <a:pt x="48" y="7"/>
                  <a:pt x="48" y="7"/>
                </a:cubicBezTo>
                <a:close/>
                <a:moveTo>
                  <a:pt x="55" y="50"/>
                </a:moveTo>
                <a:cubicBezTo>
                  <a:pt x="55" y="82"/>
                  <a:pt x="55" y="82"/>
                  <a:pt x="55" y="82"/>
                </a:cubicBezTo>
                <a:cubicBezTo>
                  <a:pt x="55" y="82"/>
                  <a:pt x="55" y="83"/>
                  <a:pt x="55" y="83"/>
                </a:cubicBezTo>
                <a:cubicBezTo>
                  <a:pt x="55" y="83"/>
                  <a:pt x="56" y="83"/>
                  <a:pt x="56" y="83"/>
                </a:cubicBezTo>
                <a:cubicBezTo>
                  <a:pt x="89" y="66"/>
                  <a:pt x="89" y="66"/>
                  <a:pt x="89" y="66"/>
                </a:cubicBezTo>
                <a:cubicBezTo>
                  <a:pt x="89" y="66"/>
                  <a:pt x="90" y="66"/>
                  <a:pt x="90" y="65"/>
                </a:cubicBezTo>
                <a:cubicBezTo>
                  <a:pt x="90" y="50"/>
                  <a:pt x="90" y="50"/>
                  <a:pt x="90" y="50"/>
                </a:cubicBezTo>
                <a:cubicBezTo>
                  <a:pt x="90" y="50"/>
                  <a:pt x="89" y="49"/>
                  <a:pt x="89" y="49"/>
                </a:cubicBezTo>
                <a:cubicBezTo>
                  <a:pt x="89" y="49"/>
                  <a:pt x="89" y="49"/>
                  <a:pt x="88" y="49"/>
                </a:cubicBezTo>
                <a:cubicBezTo>
                  <a:pt x="73" y="57"/>
                  <a:pt x="73" y="57"/>
                  <a:pt x="73" y="57"/>
                </a:cubicBezTo>
                <a:cubicBezTo>
                  <a:pt x="72" y="57"/>
                  <a:pt x="72" y="57"/>
                  <a:pt x="72" y="57"/>
                </a:cubicBezTo>
                <a:cubicBezTo>
                  <a:pt x="72" y="57"/>
                  <a:pt x="72" y="57"/>
                  <a:pt x="72" y="57"/>
                </a:cubicBezTo>
                <a:cubicBezTo>
                  <a:pt x="71" y="57"/>
                  <a:pt x="71" y="57"/>
                  <a:pt x="71" y="57"/>
                </a:cubicBezTo>
                <a:cubicBezTo>
                  <a:pt x="56" y="49"/>
                  <a:pt x="56" y="49"/>
                  <a:pt x="56" y="49"/>
                </a:cubicBezTo>
                <a:cubicBezTo>
                  <a:pt x="56" y="49"/>
                  <a:pt x="55" y="49"/>
                  <a:pt x="55" y="49"/>
                </a:cubicBezTo>
                <a:cubicBezTo>
                  <a:pt x="55" y="49"/>
                  <a:pt x="55" y="50"/>
                  <a:pt x="55" y="50"/>
                </a:cubicBezTo>
                <a:close/>
                <a:moveTo>
                  <a:pt x="16" y="50"/>
                </a:moveTo>
                <a:cubicBezTo>
                  <a:pt x="16" y="50"/>
                  <a:pt x="17" y="49"/>
                  <a:pt x="17" y="49"/>
                </a:cubicBezTo>
                <a:cubicBezTo>
                  <a:pt x="17" y="49"/>
                  <a:pt x="17" y="49"/>
                  <a:pt x="18" y="49"/>
                </a:cubicBezTo>
                <a:cubicBezTo>
                  <a:pt x="33" y="57"/>
                  <a:pt x="33" y="57"/>
                  <a:pt x="33" y="57"/>
                </a:cubicBezTo>
                <a:cubicBezTo>
                  <a:pt x="34" y="57"/>
                  <a:pt x="34" y="57"/>
                  <a:pt x="34" y="57"/>
                </a:cubicBezTo>
                <a:cubicBezTo>
                  <a:pt x="50" y="49"/>
                  <a:pt x="50" y="49"/>
                  <a:pt x="50" y="49"/>
                </a:cubicBezTo>
                <a:cubicBezTo>
                  <a:pt x="50" y="49"/>
                  <a:pt x="51" y="49"/>
                  <a:pt x="51" y="49"/>
                </a:cubicBezTo>
                <a:cubicBezTo>
                  <a:pt x="51" y="49"/>
                  <a:pt x="51" y="50"/>
                  <a:pt x="51" y="50"/>
                </a:cubicBezTo>
                <a:cubicBezTo>
                  <a:pt x="51" y="82"/>
                  <a:pt x="51" y="82"/>
                  <a:pt x="51" y="82"/>
                </a:cubicBezTo>
                <a:cubicBezTo>
                  <a:pt x="51" y="82"/>
                  <a:pt x="51" y="83"/>
                  <a:pt x="51" y="83"/>
                </a:cubicBezTo>
                <a:cubicBezTo>
                  <a:pt x="51" y="83"/>
                  <a:pt x="50" y="83"/>
                  <a:pt x="50" y="83"/>
                </a:cubicBezTo>
                <a:cubicBezTo>
                  <a:pt x="17" y="66"/>
                  <a:pt x="17" y="66"/>
                  <a:pt x="17" y="66"/>
                </a:cubicBezTo>
                <a:cubicBezTo>
                  <a:pt x="17" y="66"/>
                  <a:pt x="16" y="66"/>
                  <a:pt x="16" y="65"/>
                </a:cubicBezTo>
                <a:lnTo>
                  <a:pt x="16" y="50"/>
                </a:lnTo>
                <a:close/>
              </a:path>
            </a:pathLst>
          </a:custGeom>
          <a:solidFill>
            <a:schemeClr val="bg1"/>
          </a:solidFill>
          <a:ln>
            <a:noFill/>
          </a:ln>
        </p:spPr>
        <p:txBody>
          <a:bodyPr/>
          <a:lstStyle/>
          <a:p>
            <a:pPr defTabSz="514313">
              <a:defRPr/>
            </a:pPr>
            <a:endParaRPr lang="en-US" sz="900">
              <a:latin typeface="微软雅黑" panose="020B0503020204020204" pitchFamily="34" charset="-122"/>
              <a:ea typeface="微软雅黑" panose="020B0503020204020204" pitchFamily="34" charset="-122"/>
            </a:endParaRPr>
          </a:p>
        </p:txBody>
      </p:sp>
      <p:grpSp>
        <p:nvGrpSpPr>
          <p:cNvPr id="105" name="Group 78"/>
          <p:cNvGrpSpPr/>
          <p:nvPr/>
        </p:nvGrpSpPr>
        <p:grpSpPr>
          <a:xfrm>
            <a:off x="308424" y="2387766"/>
            <a:ext cx="154007" cy="220765"/>
            <a:chOff x="3291055" y="1604114"/>
            <a:chExt cx="552452" cy="760475"/>
          </a:xfrm>
          <a:solidFill>
            <a:schemeClr val="bg1"/>
          </a:solidFill>
        </p:grpSpPr>
        <p:sp>
          <p:nvSpPr>
            <p:cNvPr id="106" name="Freeform 5"/>
            <p:cNvSpPr>
              <a:spLocks noEditPoints="1"/>
            </p:cNvSpPr>
            <p:nvPr/>
          </p:nvSpPr>
          <p:spPr bwMode="auto">
            <a:xfrm>
              <a:off x="3291055" y="1604114"/>
              <a:ext cx="552452" cy="760475"/>
            </a:xfrm>
            <a:custGeom>
              <a:avLst/>
              <a:gdLst/>
              <a:ahLst/>
              <a:cxnLst>
                <a:cxn ang="0">
                  <a:pos x="55" y="19"/>
                </a:cxn>
                <a:cxn ang="0">
                  <a:pos x="55" y="17"/>
                </a:cxn>
                <a:cxn ang="0">
                  <a:pos x="51" y="13"/>
                </a:cxn>
                <a:cxn ang="0">
                  <a:pos x="43" y="13"/>
                </a:cxn>
                <a:cxn ang="0">
                  <a:pos x="44" y="9"/>
                </a:cxn>
                <a:cxn ang="0">
                  <a:pos x="36" y="0"/>
                </a:cxn>
                <a:cxn ang="0">
                  <a:pos x="27" y="9"/>
                </a:cxn>
                <a:cxn ang="0">
                  <a:pos x="28" y="13"/>
                </a:cxn>
                <a:cxn ang="0">
                  <a:pos x="22" y="13"/>
                </a:cxn>
                <a:cxn ang="0">
                  <a:pos x="17" y="17"/>
                </a:cxn>
                <a:cxn ang="0">
                  <a:pos x="17" y="19"/>
                </a:cxn>
                <a:cxn ang="0">
                  <a:pos x="7" y="19"/>
                </a:cxn>
                <a:cxn ang="0">
                  <a:pos x="0" y="26"/>
                </a:cxn>
                <a:cxn ang="0">
                  <a:pos x="0" y="95"/>
                </a:cxn>
                <a:cxn ang="0">
                  <a:pos x="7" y="102"/>
                </a:cxn>
                <a:cxn ang="0">
                  <a:pos x="66" y="102"/>
                </a:cxn>
                <a:cxn ang="0">
                  <a:pos x="73" y="95"/>
                </a:cxn>
                <a:cxn ang="0">
                  <a:pos x="73" y="26"/>
                </a:cxn>
                <a:cxn ang="0">
                  <a:pos x="66" y="19"/>
                </a:cxn>
                <a:cxn ang="0">
                  <a:pos x="55" y="19"/>
                </a:cxn>
                <a:cxn ang="0">
                  <a:pos x="31" y="9"/>
                </a:cxn>
                <a:cxn ang="0">
                  <a:pos x="36" y="3"/>
                </a:cxn>
                <a:cxn ang="0">
                  <a:pos x="41" y="9"/>
                </a:cxn>
                <a:cxn ang="0">
                  <a:pos x="39" y="13"/>
                </a:cxn>
                <a:cxn ang="0">
                  <a:pos x="32" y="13"/>
                </a:cxn>
                <a:cxn ang="0">
                  <a:pos x="31" y="9"/>
                </a:cxn>
                <a:cxn ang="0">
                  <a:pos x="66" y="91"/>
                </a:cxn>
                <a:cxn ang="0">
                  <a:pos x="61" y="95"/>
                </a:cxn>
                <a:cxn ang="0">
                  <a:pos x="11" y="95"/>
                </a:cxn>
                <a:cxn ang="0">
                  <a:pos x="7" y="91"/>
                </a:cxn>
                <a:cxn ang="0">
                  <a:pos x="7" y="31"/>
                </a:cxn>
                <a:cxn ang="0">
                  <a:pos x="11" y="26"/>
                </a:cxn>
                <a:cxn ang="0">
                  <a:pos x="17" y="26"/>
                </a:cxn>
                <a:cxn ang="0">
                  <a:pos x="21" y="30"/>
                </a:cxn>
                <a:cxn ang="0">
                  <a:pos x="52" y="30"/>
                </a:cxn>
                <a:cxn ang="0">
                  <a:pos x="55" y="26"/>
                </a:cxn>
                <a:cxn ang="0">
                  <a:pos x="61" y="26"/>
                </a:cxn>
                <a:cxn ang="0">
                  <a:pos x="66" y="31"/>
                </a:cxn>
                <a:cxn ang="0">
                  <a:pos x="66" y="91"/>
                </a:cxn>
                <a:cxn ang="0">
                  <a:pos x="66" y="91"/>
                </a:cxn>
                <a:cxn ang="0">
                  <a:pos x="66" y="91"/>
                </a:cxn>
              </a:cxnLst>
              <a:rect l="0" t="0" r="r" b="b"/>
              <a:pathLst>
                <a:path w="73" h="102">
                  <a:moveTo>
                    <a:pt x="55" y="19"/>
                  </a:moveTo>
                  <a:cubicBezTo>
                    <a:pt x="55" y="17"/>
                    <a:pt x="55" y="17"/>
                    <a:pt x="55" y="17"/>
                  </a:cubicBezTo>
                  <a:cubicBezTo>
                    <a:pt x="55" y="15"/>
                    <a:pt x="53" y="13"/>
                    <a:pt x="51" y="13"/>
                  </a:cubicBezTo>
                  <a:cubicBezTo>
                    <a:pt x="43" y="13"/>
                    <a:pt x="43" y="13"/>
                    <a:pt x="43" y="13"/>
                  </a:cubicBezTo>
                  <a:cubicBezTo>
                    <a:pt x="44" y="11"/>
                    <a:pt x="44" y="10"/>
                    <a:pt x="44" y="9"/>
                  </a:cubicBezTo>
                  <a:cubicBezTo>
                    <a:pt x="44" y="4"/>
                    <a:pt x="40" y="0"/>
                    <a:pt x="36" y="0"/>
                  </a:cubicBezTo>
                  <a:cubicBezTo>
                    <a:pt x="31" y="0"/>
                    <a:pt x="27" y="4"/>
                    <a:pt x="27" y="9"/>
                  </a:cubicBezTo>
                  <a:cubicBezTo>
                    <a:pt x="27" y="10"/>
                    <a:pt x="27" y="11"/>
                    <a:pt x="28" y="13"/>
                  </a:cubicBezTo>
                  <a:cubicBezTo>
                    <a:pt x="22" y="13"/>
                    <a:pt x="22" y="13"/>
                    <a:pt x="22" y="13"/>
                  </a:cubicBezTo>
                  <a:cubicBezTo>
                    <a:pt x="19" y="13"/>
                    <a:pt x="17" y="15"/>
                    <a:pt x="17" y="17"/>
                  </a:cubicBezTo>
                  <a:cubicBezTo>
                    <a:pt x="17" y="19"/>
                    <a:pt x="17" y="19"/>
                    <a:pt x="17" y="19"/>
                  </a:cubicBezTo>
                  <a:cubicBezTo>
                    <a:pt x="7" y="19"/>
                    <a:pt x="7" y="19"/>
                    <a:pt x="7" y="19"/>
                  </a:cubicBezTo>
                  <a:cubicBezTo>
                    <a:pt x="3" y="19"/>
                    <a:pt x="0" y="23"/>
                    <a:pt x="0" y="26"/>
                  </a:cubicBezTo>
                  <a:cubicBezTo>
                    <a:pt x="0" y="95"/>
                    <a:pt x="0" y="95"/>
                    <a:pt x="0" y="95"/>
                  </a:cubicBezTo>
                  <a:cubicBezTo>
                    <a:pt x="0" y="99"/>
                    <a:pt x="3" y="102"/>
                    <a:pt x="7" y="102"/>
                  </a:cubicBezTo>
                  <a:cubicBezTo>
                    <a:pt x="66" y="102"/>
                    <a:pt x="66" y="102"/>
                    <a:pt x="66" y="102"/>
                  </a:cubicBezTo>
                  <a:cubicBezTo>
                    <a:pt x="70" y="102"/>
                    <a:pt x="73" y="99"/>
                    <a:pt x="73" y="95"/>
                  </a:cubicBezTo>
                  <a:cubicBezTo>
                    <a:pt x="73" y="26"/>
                    <a:pt x="73" y="26"/>
                    <a:pt x="73" y="26"/>
                  </a:cubicBezTo>
                  <a:cubicBezTo>
                    <a:pt x="73" y="23"/>
                    <a:pt x="70" y="19"/>
                    <a:pt x="66" y="19"/>
                  </a:cubicBezTo>
                  <a:lnTo>
                    <a:pt x="55" y="19"/>
                  </a:lnTo>
                  <a:close/>
                  <a:moveTo>
                    <a:pt x="31" y="9"/>
                  </a:moveTo>
                  <a:cubicBezTo>
                    <a:pt x="31" y="6"/>
                    <a:pt x="33" y="3"/>
                    <a:pt x="36" y="3"/>
                  </a:cubicBezTo>
                  <a:cubicBezTo>
                    <a:pt x="38" y="3"/>
                    <a:pt x="41" y="6"/>
                    <a:pt x="41" y="9"/>
                  </a:cubicBezTo>
                  <a:cubicBezTo>
                    <a:pt x="41" y="10"/>
                    <a:pt x="40" y="12"/>
                    <a:pt x="39" y="13"/>
                  </a:cubicBezTo>
                  <a:cubicBezTo>
                    <a:pt x="32" y="13"/>
                    <a:pt x="32" y="13"/>
                    <a:pt x="32" y="13"/>
                  </a:cubicBezTo>
                  <a:cubicBezTo>
                    <a:pt x="31" y="12"/>
                    <a:pt x="31" y="10"/>
                    <a:pt x="31" y="9"/>
                  </a:cubicBezTo>
                  <a:close/>
                  <a:moveTo>
                    <a:pt x="66" y="91"/>
                  </a:moveTo>
                  <a:cubicBezTo>
                    <a:pt x="66" y="94"/>
                    <a:pt x="64" y="95"/>
                    <a:pt x="61" y="95"/>
                  </a:cubicBezTo>
                  <a:cubicBezTo>
                    <a:pt x="11" y="95"/>
                    <a:pt x="11" y="95"/>
                    <a:pt x="11" y="95"/>
                  </a:cubicBezTo>
                  <a:cubicBezTo>
                    <a:pt x="9" y="95"/>
                    <a:pt x="7" y="94"/>
                    <a:pt x="7" y="91"/>
                  </a:cubicBezTo>
                  <a:cubicBezTo>
                    <a:pt x="7" y="31"/>
                    <a:pt x="7" y="31"/>
                    <a:pt x="7" y="31"/>
                  </a:cubicBezTo>
                  <a:cubicBezTo>
                    <a:pt x="7" y="28"/>
                    <a:pt x="9" y="26"/>
                    <a:pt x="11" y="26"/>
                  </a:cubicBezTo>
                  <a:cubicBezTo>
                    <a:pt x="17" y="26"/>
                    <a:pt x="17" y="26"/>
                    <a:pt x="17" y="26"/>
                  </a:cubicBezTo>
                  <a:cubicBezTo>
                    <a:pt x="17" y="28"/>
                    <a:pt x="19" y="30"/>
                    <a:pt x="21" y="30"/>
                  </a:cubicBezTo>
                  <a:cubicBezTo>
                    <a:pt x="52" y="30"/>
                    <a:pt x="52" y="30"/>
                    <a:pt x="52" y="30"/>
                  </a:cubicBezTo>
                  <a:cubicBezTo>
                    <a:pt x="54" y="30"/>
                    <a:pt x="55" y="28"/>
                    <a:pt x="55" y="26"/>
                  </a:cubicBezTo>
                  <a:cubicBezTo>
                    <a:pt x="61" y="26"/>
                    <a:pt x="61" y="26"/>
                    <a:pt x="61" y="26"/>
                  </a:cubicBezTo>
                  <a:cubicBezTo>
                    <a:pt x="64" y="26"/>
                    <a:pt x="66" y="28"/>
                    <a:pt x="66" y="31"/>
                  </a:cubicBezTo>
                  <a:lnTo>
                    <a:pt x="66" y="91"/>
                  </a:lnTo>
                  <a:close/>
                  <a:moveTo>
                    <a:pt x="66" y="91"/>
                  </a:moveTo>
                  <a:cubicBezTo>
                    <a:pt x="66" y="91"/>
                    <a:pt x="66" y="91"/>
                    <a:pt x="66" y="91"/>
                  </a:cubicBez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900">
                <a:latin typeface="微软雅黑" panose="020B0503020204020204" pitchFamily="34" charset="-122"/>
                <a:ea typeface="微软雅黑" panose="020B0503020204020204" pitchFamily="34" charset="-122"/>
                <a:cs typeface="+mn-ea"/>
              </a:endParaRPr>
            </a:p>
          </p:txBody>
        </p:sp>
        <p:sp>
          <p:nvSpPr>
            <p:cNvPr id="107" name="Freeform 6"/>
            <p:cNvSpPr>
              <a:spLocks noEditPoints="1"/>
            </p:cNvSpPr>
            <p:nvPr/>
          </p:nvSpPr>
          <p:spPr bwMode="auto">
            <a:xfrm>
              <a:off x="3396771" y="1872387"/>
              <a:ext cx="90939" cy="89802"/>
            </a:xfrm>
            <a:custGeom>
              <a:avLst/>
              <a:gdLst/>
              <a:ahLst/>
              <a:cxnLst>
                <a:cxn ang="0">
                  <a:pos x="12" y="6"/>
                </a:cxn>
                <a:cxn ang="0">
                  <a:pos x="6" y="12"/>
                </a:cxn>
                <a:cxn ang="0">
                  <a:pos x="0" y="6"/>
                </a:cxn>
                <a:cxn ang="0">
                  <a:pos x="6" y="0"/>
                </a:cxn>
                <a:cxn ang="0">
                  <a:pos x="12" y="6"/>
                </a:cxn>
                <a:cxn ang="0">
                  <a:pos x="12" y="6"/>
                </a:cxn>
                <a:cxn ang="0">
                  <a:pos x="12" y="6"/>
                </a:cxn>
              </a:cxnLst>
              <a:rect l="0" t="0" r="r" b="b"/>
              <a:pathLst>
                <a:path w="12" h="12">
                  <a:moveTo>
                    <a:pt x="12" y="6"/>
                  </a:moveTo>
                  <a:cubicBezTo>
                    <a:pt x="12" y="9"/>
                    <a:pt x="9" y="12"/>
                    <a:pt x="6" y="12"/>
                  </a:cubicBezTo>
                  <a:cubicBezTo>
                    <a:pt x="3" y="12"/>
                    <a:pt x="0" y="9"/>
                    <a:pt x="0" y="6"/>
                  </a:cubicBezTo>
                  <a:cubicBezTo>
                    <a:pt x="0" y="3"/>
                    <a:pt x="3" y="0"/>
                    <a:pt x="6" y="0"/>
                  </a:cubicBezTo>
                  <a:cubicBezTo>
                    <a:pt x="9" y="0"/>
                    <a:pt x="12" y="3"/>
                    <a:pt x="12" y="6"/>
                  </a:cubicBezTo>
                  <a:close/>
                  <a:moveTo>
                    <a:pt x="12" y="6"/>
                  </a:moveTo>
                  <a:cubicBezTo>
                    <a:pt x="12" y="6"/>
                    <a:pt x="12" y="6"/>
                    <a:pt x="12" y="6"/>
                  </a:cubicBez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900">
                <a:latin typeface="微软雅黑" panose="020B0503020204020204" pitchFamily="34" charset="-122"/>
                <a:ea typeface="微软雅黑" panose="020B0503020204020204" pitchFamily="34" charset="-122"/>
                <a:cs typeface="+mn-ea"/>
              </a:endParaRPr>
            </a:p>
          </p:txBody>
        </p:sp>
        <p:sp>
          <p:nvSpPr>
            <p:cNvPr id="108" name="Freeform 7"/>
            <p:cNvSpPr>
              <a:spLocks noEditPoints="1"/>
            </p:cNvSpPr>
            <p:nvPr/>
          </p:nvSpPr>
          <p:spPr bwMode="auto">
            <a:xfrm>
              <a:off x="3518402" y="1895122"/>
              <a:ext cx="211432" cy="44333"/>
            </a:xfrm>
            <a:custGeom>
              <a:avLst/>
              <a:gdLst/>
              <a:ahLst/>
              <a:cxnLst>
                <a:cxn ang="0">
                  <a:pos x="24" y="0"/>
                </a:cxn>
                <a:cxn ang="0">
                  <a:pos x="4" y="0"/>
                </a:cxn>
                <a:cxn ang="0">
                  <a:pos x="0" y="3"/>
                </a:cxn>
                <a:cxn ang="0">
                  <a:pos x="4" y="6"/>
                </a:cxn>
                <a:cxn ang="0">
                  <a:pos x="24" y="6"/>
                </a:cxn>
                <a:cxn ang="0">
                  <a:pos x="28" y="3"/>
                </a:cxn>
                <a:cxn ang="0">
                  <a:pos x="24" y="0"/>
                </a:cxn>
                <a:cxn ang="0">
                  <a:pos x="24" y="0"/>
                </a:cxn>
                <a:cxn ang="0">
                  <a:pos x="24" y="0"/>
                </a:cxn>
              </a:cxnLst>
              <a:rect l="0" t="0" r="r" b="b"/>
              <a:pathLst>
                <a:path w="28" h="6">
                  <a:moveTo>
                    <a:pt x="24" y="0"/>
                  </a:moveTo>
                  <a:cubicBezTo>
                    <a:pt x="4" y="0"/>
                    <a:pt x="4" y="0"/>
                    <a:pt x="4" y="0"/>
                  </a:cubicBezTo>
                  <a:cubicBezTo>
                    <a:pt x="2" y="0"/>
                    <a:pt x="0" y="1"/>
                    <a:pt x="0" y="3"/>
                  </a:cubicBezTo>
                  <a:cubicBezTo>
                    <a:pt x="0" y="5"/>
                    <a:pt x="2" y="6"/>
                    <a:pt x="4" y="6"/>
                  </a:cubicBezTo>
                  <a:cubicBezTo>
                    <a:pt x="24" y="6"/>
                    <a:pt x="24" y="6"/>
                    <a:pt x="24" y="6"/>
                  </a:cubicBezTo>
                  <a:cubicBezTo>
                    <a:pt x="26" y="6"/>
                    <a:pt x="28" y="5"/>
                    <a:pt x="28" y="3"/>
                  </a:cubicBezTo>
                  <a:cubicBezTo>
                    <a:pt x="28" y="1"/>
                    <a:pt x="26" y="0"/>
                    <a:pt x="24" y="0"/>
                  </a:cubicBezTo>
                  <a:close/>
                  <a:moveTo>
                    <a:pt x="24" y="0"/>
                  </a:moveTo>
                  <a:cubicBezTo>
                    <a:pt x="24" y="0"/>
                    <a:pt x="24" y="0"/>
                    <a:pt x="24" y="0"/>
                  </a:cubicBez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900">
                <a:latin typeface="微软雅黑" panose="020B0503020204020204" pitchFamily="34" charset="-122"/>
                <a:ea typeface="微软雅黑" panose="020B0503020204020204" pitchFamily="34" charset="-122"/>
                <a:cs typeface="+mn-ea"/>
              </a:endParaRPr>
            </a:p>
          </p:txBody>
        </p:sp>
        <p:sp>
          <p:nvSpPr>
            <p:cNvPr id="109" name="Freeform 8"/>
            <p:cNvSpPr>
              <a:spLocks noEditPoints="1"/>
            </p:cNvSpPr>
            <p:nvPr/>
          </p:nvSpPr>
          <p:spPr bwMode="auto">
            <a:xfrm>
              <a:off x="3396771" y="1999701"/>
              <a:ext cx="90939" cy="89802"/>
            </a:xfrm>
            <a:custGeom>
              <a:avLst/>
              <a:gdLst/>
              <a:ahLst/>
              <a:cxnLst>
                <a:cxn ang="0">
                  <a:pos x="12" y="6"/>
                </a:cxn>
                <a:cxn ang="0">
                  <a:pos x="6" y="12"/>
                </a:cxn>
                <a:cxn ang="0">
                  <a:pos x="0" y="6"/>
                </a:cxn>
                <a:cxn ang="0">
                  <a:pos x="6" y="0"/>
                </a:cxn>
                <a:cxn ang="0">
                  <a:pos x="12" y="6"/>
                </a:cxn>
                <a:cxn ang="0">
                  <a:pos x="12" y="6"/>
                </a:cxn>
                <a:cxn ang="0">
                  <a:pos x="12" y="6"/>
                </a:cxn>
              </a:cxnLst>
              <a:rect l="0" t="0" r="r" b="b"/>
              <a:pathLst>
                <a:path w="12" h="12">
                  <a:moveTo>
                    <a:pt x="12" y="6"/>
                  </a:moveTo>
                  <a:cubicBezTo>
                    <a:pt x="12" y="10"/>
                    <a:pt x="9" y="12"/>
                    <a:pt x="6" y="12"/>
                  </a:cubicBezTo>
                  <a:cubicBezTo>
                    <a:pt x="3" y="12"/>
                    <a:pt x="0" y="10"/>
                    <a:pt x="0" y="6"/>
                  </a:cubicBezTo>
                  <a:cubicBezTo>
                    <a:pt x="0" y="3"/>
                    <a:pt x="3" y="0"/>
                    <a:pt x="6" y="0"/>
                  </a:cubicBezTo>
                  <a:cubicBezTo>
                    <a:pt x="9" y="0"/>
                    <a:pt x="12" y="3"/>
                    <a:pt x="12" y="6"/>
                  </a:cubicBezTo>
                  <a:close/>
                  <a:moveTo>
                    <a:pt x="12" y="6"/>
                  </a:moveTo>
                  <a:cubicBezTo>
                    <a:pt x="12" y="6"/>
                    <a:pt x="12" y="6"/>
                    <a:pt x="12" y="6"/>
                  </a:cubicBez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900">
                <a:latin typeface="微软雅黑" panose="020B0503020204020204" pitchFamily="34" charset="-122"/>
                <a:ea typeface="微软雅黑" panose="020B0503020204020204" pitchFamily="34" charset="-122"/>
                <a:cs typeface="+mn-ea"/>
              </a:endParaRPr>
            </a:p>
          </p:txBody>
        </p:sp>
        <p:sp>
          <p:nvSpPr>
            <p:cNvPr id="110" name="Freeform 9"/>
            <p:cNvSpPr>
              <a:spLocks noEditPoints="1"/>
            </p:cNvSpPr>
            <p:nvPr/>
          </p:nvSpPr>
          <p:spPr bwMode="auto">
            <a:xfrm>
              <a:off x="3518402" y="2021299"/>
              <a:ext cx="211432" cy="52290"/>
            </a:xfrm>
            <a:custGeom>
              <a:avLst/>
              <a:gdLst/>
              <a:ahLst/>
              <a:cxnLst>
                <a:cxn ang="0">
                  <a:pos x="24" y="0"/>
                </a:cxn>
                <a:cxn ang="0">
                  <a:pos x="4" y="0"/>
                </a:cxn>
                <a:cxn ang="0">
                  <a:pos x="0" y="3"/>
                </a:cxn>
                <a:cxn ang="0">
                  <a:pos x="4" y="7"/>
                </a:cxn>
                <a:cxn ang="0">
                  <a:pos x="24" y="7"/>
                </a:cxn>
                <a:cxn ang="0">
                  <a:pos x="28" y="3"/>
                </a:cxn>
                <a:cxn ang="0">
                  <a:pos x="24" y="0"/>
                </a:cxn>
                <a:cxn ang="0">
                  <a:pos x="24" y="0"/>
                </a:cxn>
                <a:cxn ang="0">
                  <a:pos x="24" y="0"/>
                </a:cxn>
              </a:cxnLst>
              <a:rect l="0" t="0" r="r" b="b"/>
              <a:pathLst>
                <a:path w="28" h="7">
                  <a:moveTo>
                    <a:pt x="24" y="0"/>
                  </a:moveTo>
                  <a:cubicBezTo>
                    <a:pt x="4" y="0"/>
                    <a:pt x="4" y="0"/>
                    <a:pt x="4" y="0"/>
                  </a:cubicBezTo>
                  <a:cubicBezTo>
                    <a:pt x="2" y="0"/>
                    <a:pt x="0" y="1"/>
                    <a:pt x="0" y="3"/>
                  </a:cubicBezTo>
                  <a:cubicBezTo>
                    <a:pt x="0" y="5"/>
                    <a:pt x="2" y="7"/>
                    <a:pt x="4" y="7"/>
                  </a:cubicBezTo>
                  <a:cubicBezTo>
                    <a:pt x="24" y="7"/>
                    <a:pt x="24" y="7"/>
                    <a:pt x="24" y="7"/>
                  </a:cubicBezTo>
                  <a:cubicBezTo>
                    <a:pt x="26" y="7"/>
                    <a:pt x="28" y="5"/>
                    <a:pt x="28" y="3"/>
                  </a:cubicBezTo>
                  <a:cubicBezTo>
                    <a:pt x="28" y="1"/>
                    <a:pt x="26" y="0"/>
                    <a:pt x="24" y="0"/>
                  </a:cubicBezTo>
                  <a:close/>
                  <a:moveTo>
                    <a:pt x="24" y="0"/>
                  </a:moveTo>
                  <a:cubicBezTo>
                    <a:pt x="24" y="0"/>
                    <a:pt x="24" y="0"/>
                    <a:pt x="24" y="0"/>
                  </a:cubicBez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900">
                <a:latin typeface="微软雅黑" panose="020B0503020204020204" pitchFamily="34" charset="-122"/>
                <a:ea typeface="微软雅黑" panose="020B0503020204020204" pitchFamily="34" charset="-122"/>
                <a:cs typeface="+mn-ea"/>
              </a:endParaRPr>
            </a:p>
          </p:txBody>
        </p:sp>
        <p:sp>
          <p:nvSpPr>
            <p:cNvPr id="111" name="Freeform 10"/>
            <p:cNvSpPr>
              <a:spLocks noEditPoints="1"/>
            </p:cNvSpPr>
            <p:nvPr/>
          </p:nvSpPr>
          <p:spPr bwMode="auto">
            <a:xfrm>
              <a:off x="3396771" y="2133836"/>
              <a:ext cx="90939" cy="96622"/>
            </a:xfrm>
            <a:custGeom>
              <a:avLst/>
              <a:gdLst/>
              <a:ahLst/>
              <a:cxnLst>
                <a:cxn ang="0">
                  <a:pos x="12" y="7"/>
                </a:cxn>
                <a:cxn ang="0">
                  <a:pos x="6" y="13"/>
                </a:cxn>
                <a:cxn ang="0">
                  <a:pos x="0" y="7"/>
                </a:cxn>
                <a:cxn ang="0">
                  <a:pos x="6" y="0"/>
                </a:cxn>
                <a:cxn ang="0">
                  <a:pos x="12" y="7"/>
                </a:cxn>
                <a:cxn ang="0">
                  <a:pos x="12" y="7"/>
                </a:cxn>
                <a:cxn ang="0">
                  <a:pos x="12" y="7"/>
                </a:cxn>
              </a:cxnLst>
              <a:rect l="0" t="0" r="r" b="b"/>
              <a:pathLst>
                <a:path w="12" h="13">
                  <a:moveTo>
                    <a:pt x="12" y="7"/>
                  </a:moveTo>
                  <a:cubicBezTo>
                    <a:pt x="12" y="10"/>
                    <a:pt x="9" y="13"/>
                    <a:pt x="6" y="13"/>
                  </a:cubicBezTo>
                  <a:cubicBezTo>
                    <a:pt x="3" y="13"/>
                    <a:pt x="0" y="10"/>
                    <a:pt x="0" y="7"/>
                  </a:cubicBezTo>
                  <a:cubicBezTo>
                    <a:pt x="0" y="3"/>
                    <a:pt x="3" y="0"/>
                    <a:pt x="6" y="0"/>
                  </a:cubicBezTo>
                  <a:cubicBezTo>
                    <a:pt x="9" y="0"/>
                    <a:pt x="12" y="3"/>
                    <a:pt x="12" y="7"/>
                  </a:cubicBezTo>
                  <a:close/>
                  <a:moveTo>
                    <a:pt x="12" y="7"/>
                  </a:moveTo>
                  <a:cubicBezTo>
                    <a:pt x="12" y="7"/>
                    <a:pt x="12" y="7"/>
                    <a:pt x="12" y="7"/>
                  </a:cubicBez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900">
                <a:latin typeface="微软雅黑" panose="020B0503020204020204" pitchFamily="34" charset="-122"/>
                <a:ea typeface="微软雅黑" panose="020B0503020204020204" pitchFamily="34" charset="-122"/>
                <a:cs typeface="+mn-ea"/>
              </a:endParaRPr>
            </a:p>
          </p:txBody>
        </p:sp>
        <p:sp>
          <p:nvSpPr>
            <p:cNvPr id="115" name="Freeform 11"/>
            <p:cNvSpPr>
              <a:spLocks noEditPoints="1"/>
            </p:cNvSpPr>
            <p:nvPr/>
          </p:nvSpPr>
          <p:spPr bwMode="auto">
            <a:xfrm>
              <a:off x="3518402" y="2156571"/>
              <a:ext cx="211432" cy="52290"/>
            </a:xfrm>
            <a:custGeom>
              <a:avLst/>
              <a:gdLst/>
              <a:ahLst/>
              <a:cxnLst>
                <a:cxn ang="0">
                  <a:pos x="24" y="0"/>
                </a:cxn>
                <a:cxn ang="0">
                  <a:pos x="4" y="0"/>
                </a:cxn>
                <a:cxn ang="0">
                  <a:pos x="0" y="4"/>
                </a:cxn>
                <a:cxn ang="0">
                  <a:pos x="4" y="7"/>
                </a:cxn>
                <a:cxn ang="0">
                  <a:pos x="24" y="7"/>
                </a:cxn>
                <a:cxn ang="0">
                  <a:pos x="28" y="4"/>
                </a:cxn>
                <a:cxn ang="0">
                  <a:pos x="24" y="0"/>
                </a:cxn>
                <a:cxn ang="0">
                  <a:pos x="24" y="0"/>
                </a:cxn>
                <a:cxn ang="0">
                  <a:pos x="24" y="0"/>
                </a:cxn>
              </a:cxnLst>
              <a:rect l="0" t="0" r="r" b="b"/>
              <a:pathLst>
                <a:path w="28" h="7">
                  <a:moveTo>
                    <a:pt x="24" y="0"/>
                  </a:moveTo>
                  <a:cubicBezTo>
                    <a:pt x="4" y="0"/>
                    <a:pt x="4" y="0"/>
                    <a:pt x="4" y="0"/>
                  </a:cubicBezTo>
                  <a:cubicBezTo>
                    <a:pt x="2" y="0"/>
                    <a:pt x="0" y="2"/>
                    <a:pt x="0" y="4"/>
                  </a:cubicBezTo>
                  <a:cubicBezTo>
                    <a:pt x="0" y="5"/>
                    <a:pt x="2" y="7"/>
                    <a:pt x="4" y="7"/>
                  </a:cubicBezTo>
                  <a:cubicBezTo>
                    <a:pt x="24" y="7"/>
                    <a:pt x="24" y="7"/>
                    <a:pt x="24" y="7"/>
                  </a:cubicBezTo>
                  <a:cubicBezTo>
                    <a:pt x="26" y="7"/>
                    <a:pt x="28" y="5"/>
                    <a:pt x="28" y="4"/>
                  </a:cubicBezTo>
                  <a:cubicBezTo>
                    <a:pt x="28" y="2"/>
                    <a:pt x="26" y="0"/>
                    <a:pt x="24" y="0"/>
                  </a:cubicBezTo>
                  <a:close/>
                  <a:moveTo>
                    <a:pt x="24" y="0"/>
                  </a:moveTo>
                  <a:cubicBezTo>
                    <a:pt x="24" y="0"/>
                    <a:pt x="24" y="0"/>
                    <a:pt x="24" y="0"/>
                  </a:cubicBez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900">
                <a:latin typeface="微软雅黑" panose="020B0503020204020204" pitchFamily="34" charset="-122"/>
                <a:ea typeface="微软雅黑" panose="020B0503020204020204" pitchFamily="34" charset="-122"/>
                <a:cs typeface="+mn-ea"/>
              </a:endParaRPr>
            </a:p>
          </p:txBody>
        </p:sp>
      </p:grpSp>
      <p:sp>
        <p:nvSpPr>
          <p:cNvPr id="116" name="圆角矩形 115"/>
          <p:cNvSpPr/>
          <p:nvPr/>
        </p:nvSpPr>
        <p:spPr>
          <a:xfrm>
            <a:off x="2411164" y="843559"/>
            <a:ext cx="6660840" cy="3698663"/>
          </a:xfrm>
          <a:prstGeom prst="roundRect">
            <a:avLst/>
          </a:prstGeom>
          <a:noFill/>
          <a:ln>
            <a:solidFill>
              <a:srgbClr val="E9001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117" name="Elbow Connector 15"/>
          <p:cNvCxnSpPr/>
          <p:nvPr/>
        </p:nvCxnSpPr>
        <p:spPr>
          <a:xfrm>
            <a:off x="1686594" y="2442425"/>
            <a:ext cx="703723" cy="603627"/>
          </a:xfrm>
          <a:prstGeom prst="bentConnector3">
            <a:avLst>
              <a:gd name="adj1" fmla="val 50000"/>
            </a:avLst>
          </a:prstGeom>
          <a:ln>
            <a:solidFill>
              <a:srgbClr val="C00000"/>
            </a:solidFill>
            <a:headEnd type="oval" w="med" len="med"/>
            <a:tailEnd type="triangle" w="med" len="med"/>
          </a:ln>
        </p:spPr>
        <p:style>
          <a:lnRef idx="1">
            <a:schemeClr val="accent2"/>
          </a:lnRef>
          <a:fillRef idx="0">
            <a:schemeClr val="accent2"/>
          </a:fillRef>
          <a:effectRef idx="0">
            <a:schemeClr val="accent2"/>
          </a:effectRef>
          <a:fontRef idx="minor">
            <a:schemeClr val="tx1"/>
          </a:fontRef>
        </p:style>
      </p:cxnSp>
      <p:grpSp>
        <p:nvGrpSpPr>
          <p:cNvPr id="118" name="Group 4"/>
          <p:cNvGrpSpPr>
            <a:grpSpLocks/>
          </p:cNvGrpSpPr>
          <p:nvPr/>
        </p:nvGrpSpPr>
        <p:grpSpPr bwMode="auto">
          <a:xfrm>
            <a:off x="6635877" y="3564460"/>
            <a:ext cx="194612" cy="194672"/>
            <a:chOff x="4645616" y="2209799"/>
            <a:chExt cx="315279" cy="315280"/>
          </a:xfrm>
        </p:grpSpPr>
        <p:sp>
          <p:nvSpPr>
            <p:cNvPr id="119" name="Shape 801"/>
            <p:cNvSpPr/>
            <p:nvPr/>
          </p:nvSpPr>
          <p:spPr>
            <a:xfrm>
              <a:off x="4645616" y="2209799"/>
              <a:ext cx="315279" cy="3152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0B0F0"/>
            </a:solidFill>
            <a:ln w="12700" cap="flat">
              <a:noFill/>
              <a:miter lim="400000"/>
            </a:ln>
            <a:effectLst/>
          </p:spPr>
          <p:txBody>
            <a:bodyPr lIns="38100" tIns="38100" rIns="38100" bIns="38100" anchor="ctr"/>
            <a:lstStyle/>
            <a:p>
              <a:pPr defTabSz="514313">
                <a:defRPr/>
              </a:pPr>
              <a:endParaRPr sz="900">
                <a:latin typeface="微软雅黑" panose="020B0503020204020204" pitchFamily="34" charset="-122"/>
                <a:ea typeface="微软雅黑" panose="020B0503020204020204" pitchFamily="34" charset="-122"/>
              </a:endParaRPr>
            </a:p>
          </p:txBody>
        </p:sp>
        <p:sp>
          <p:nvSpPr>
            <p:cNvPr id="120" name="Shape 802"/>
            <p:cNvSpPr>
              <a:spLocks/>
            </p:cNvSpPr>
            <p:nvPr/>
          </p:nvSpPr>
          <p:spPr bwMode="auto">
            <a:xfrm>
              <a:off x="4712474" y="2295484"/>
              <a:ext cx="176074" cy="146655"/>
            </a:xfrm>
            <a:custGeom>
              <a:avLst/>
              <a:gdLst>
                <a:gd name="T0" fmla="*/ 85293 w 21600"/>
                <a:gd name="T1" fmla="*/ 71955 h 21600"/>
                <a:gd name="T2" fmla="*/ 85293 w 21600"/>
                <a:gd name="T3" fmla="*/ 71955 h 21600"/>
                <a:gd name="T4" fmla="*/ 85293 w 21600"/>
                <a:gd name="T5" fmla="*/ 71955 h 21600"/>
                <a:gd name="T6" fmla="*/ 85293 w 21600"/>
                <a:gd name="T7" fmla="*/ 71955 h 21600"/>
                <a:gd name="T8" fmla="*/ 0 60000 65536"/>
                <a:gd name="T9" fmla="*/ 5898240 60000 65536"/>
                <a:gd name="T10" fmla="*/ 11796480 60000 65536"/>
                <a:gd name="T11" fmla="*/ 17694720 60000 65536"/>
                <a:gd name="connsiteX0" fmla="*/ 695 w 22295"/>
                <a:gd name="connsiteY0" fmla="*/ 14435 h 22012"/>
                <a:gd name="connsiteX1" fmla="*/ 5939 w 22295"/>
                <a:gd name="connsiteY1" fmla="*/ 21600 h 22012"/>
                <a:gd name="connsiteX2" fmla="*/ 22117 w 22295"/>
                <a:gd name="connsiteY2" fmla="*/ 1264 h 22012"/>
                <a:gd name="connsiteX3" fmla="*/ 22295 w 22295"/>
                <a:gd name="connsiteY3" fmla="*/ 0 h 22012"/>
                <a:gd name="connsiteX4" fmla="*/ 6562 w 22295"/>
                <a:gd name="connsiteY4" fmla="*/ 14435 h 22012"/>
                <a:gd name="connsiteX5" fmla="*/ 695 w 22295"/>
                <a:gd name="connsiteY5" fmla="*/ 8429 h 22012"/>
                <a:gd name="connsiteX6" fmla="*/ 695 w 22295"/>
                <a:gd name="connsiteY6" fmla="*/ 14435 h 22012"/>
                <a:gd name="connsiteX0" fmla="*/ 695 w 22295"/>
                <a:gd name="connsiteY0" fmla="*/ 14435 h 22012"/>
                <a:gd name="connsiteX1" fmla="*/ 5939 w 22295"/>
                <a:gd name="connsiteY1" fmla="*/ 21600 h 22012"/>
                <a:gd name="connsiteX2" fmla="*/ 22117 w 22295"/>
                <a:gd name="connsiteY2" fmla="*/ 1264 h 22012"/>
                <a:gd name="connsiteX3" fmla="*/ 22295 w 22295"/>
                <a:gd name="connsiteY3" fmla="*/ 0 h 22012"/>
                <a:gd name="connsiteX4" fmla="*/ 6562 w 22295"/>
                <a:gd name="connsiteY4" fmla="*/ 14435 h 22012"/>
                <a:gd name="connsiteX5" fmla="*/ 695 w 22295"/>
                <a:gd name="connsiteY5" fmla="*/ 8429 h 22012"/>
                <a:gd name="connsiteX6" fmla="*/ 695 w 22295"/>
                <a:gd name="connsiteY6" fmla="*/ 14435 h 22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95" h="22012" extrusionOk="0">
                  <a:moveTo>
                    <a:pt x="695" y="14435"/>
                  </a:moveTo>
                  <a:cubicBezTo>
                    <a:pt x="1569" y="16630"/>
                    <a:pt x="2369" y="23795"/>
                    <a:pt x="5939" y="21600"/>
                  </a:cubicBezTo>
                  <a:lnTo>
                    <a:pt x="22117" y="1264"/>
                  </a:lnTo>
                  <a:cubicBezTo>
                    <a:pt x="22176" y="843"/>
                    <a:pt x="22236" y="421"/>
                    <a:pt x="22295" y="0"/>
                  </a:cubicBezTo>
                  <a:lnTo>
                    <a:pt x="6562" y="14435"/>
                  </a:lnTo>
                  <a:cubicBezTo>
                    <a:pt x="2962" y="15840"/>
                    <a:pt x="1673" y="8429"/>
                    <a:pt x="695" y="8429"/>
                  </a:cubicBezTo>
                  <a:cubicBezTo>
                    <a:pt x="-283" y="8429"/>
                    <a:pt x="-179" y="12240"/>
                    <a:pt x="695" y="14435"/>
                  </a:cubicBezTo>
                  <a:close/>
                </a:path>
              </a:pathLst>
            </a:custGeom>
            <a:solidFill>
              <a:srgbClr val="FFFFFF"/>
            </a:solidFill>
            <a:ln>
              <a:noFill/>
            </a:ln>
            <a:extLst>
              <a:ext uri="{91240B29-F687-4F45-9708-019B960494DF}">
                <a14:hiddenLine xmlns:a14="http://schemas.microsoft.com/office/drawing/2010/main" xmlns="" w="12700" cap="flat">
                  <a:solidFill>
                    <a:srgbClr val="000000"/>
                  </a:solidFill>
                  <a:miter lim="400000"/>
                  <a:headEnd/>
                  <a:tailEnd/>
                </a14:hiddenLine>
              </a:ext>
            </a:extLst>
          </p:spPr>
          <p:txBody>
            <a:bodyPr lIns="0" tIns="0" rIns="0" bIns="0"/>
            <a:lstStyle/>
            <a:p>
              <a:endParaRPr lang="zh-CN" altLang="en-US" sz="900">
                <a:latin typeface="微软雅黑" panose="020B0503020204020204" pitchFamily="34" charset="-122"/>
                <a:ea typeface="微软雅黑" panose="020B0503020204020204" pitchFamily="34" charset="-122"/>
              </a:endParaRPr>
            </a:p>
          </p:txBody>
        </p:sp>
      </p:grpSp>
      <p:sp>
        <p:nvSpPr>
          <p:cNvPr id="121" name="文本框 120"/>
          <p:cNvSpPr txBox="1"/>
          <p:nvPr/>
        </p:nvSpPr>
        <p:spPr>
          <a:xfrm>
            <a:off x="1906234" y="4581407"/>
            <a:ext cx="6770222" cy="369332"/>
          </a:xfrm>
          <a:prstGeom prst="rect">
            <a:avLst/>
          </a:prstGeom>
          <a:noFill/>
        </p:spPr>
        <p:txBody>
          <a:bodyPr wrap="square" rtlCol="0">
            <a:spAutoFit/>
          </a:bodyPr>
          <a:lstStyle/>
          <a:p>
            <a:r>
              <a:rPr lang="zh-CN" altLang="en-US" b="1" dirty="0">
                <a:solidFill>
                  <a:srgbClr val="E90012"/>
                </a:solidFill>
                <a:latin typeface="微软雅黑" panose="020B0503020204020204" pitchFamily="34" charset="-122"/>
                <a:ea typeface="微软雅黑" panose="020B0503020204020204" pitchFamily="34" charset="-122"/>
              </a:rPr>
              <a:t>传统网络</a:t>
            </a:r>
            <a:r>
              <a:rPr lang="en-US" altLang="zh-CN" b="1" dirty="0">
                <a:solidFill>
                  <a:srgbClr val="E90012"/>
                </a:solidFill>
                <a:latin typeface="微软雅黑" panose="020B0503020204020204" pitchFamily="34" charset="-122"/>
                <a:ea typeface="微软雅黑" panose="020B0503020204020204" pitchFamily="34" charset="-122"/>
              </a:rPr>
              <a:t>+</a:t>
            </a:r>
            <a:r>
              <a:rPr lang="zh-CN" altLang="en-US" b="1" dirty="0">
                <a:solidFill>
                  <a:srgbClr val="E90012"/>
                </a:solidFill>
                <a:latin typeface="微软雅黑" panose="020B0503020204020204" pitchFamily="34" charset="-122"/>
                <a:ea typeface="微软雅黑" panose="020B0503020204020204" pitchFamily="34" charset="-122"/>
              </a:rPr>
              <a:t>物联网完美融合为一套网络统一平台管理</a:t>
            </a:r>
          </a:p>
        </p:txBody>
      </p:sp>
    </p:spTree>
    <p:extLst>
      <p:ext uri="{BB962C8B-B14F-4D97-AF65-F5344CB8AC3E}">
        <p14:creationId xmlns:p14="http://schemas.microsoft.com/office/powerpoint/2010/main" xmlns="" val="168399531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ŝ1íḓe">
            <a:extLst>
              <a:ext uri="{FF2B5EF4-FFF2-40B4-BE49-F238E27FC236}">
                <a16:creationId xmlns:a14="http://schemas.microsoft.com/office/drawing/2010/main" xmlns:p14="http://schemas.microsoft.com/office/powerpoint/2010/main" xmlns:a16="http://schemas.microsoft.com/office/drawing/2014/main" xmlns:lc="http://schemas.openxmlformats.org/drawingml/2006/lockedCanvas" xmlns="" id="{98EFC8A4-28D9-45A4-8113-3D15CBC2E780}"/>
              </a:ext>
            </a:extLst>
          </p:cNvPr>
          <p:cNvSpPr/>
          <p:nvPr/>
        </p:nvSpPr>
        <p:spPr>
          <a:xfrm>
            <a:off x="493514" y="1073067"/>
            <a:ext cx="8134350" cy="1247700"/>
          </a:xfrm>
          <a:prstGeom prst="rect">
            <a:avLst/>
          </a:prstGeom>
          <a:pattFill prst="ltUpDiag">
            <a:fgClr>
              <a:schemeClr val="bg1">
                <a:lumMod val="95000"/>
              </a:schemeClr>
            </a:fgClr>
            <a:bgClr>
              <a:schemeClr val="bg1"/>
            </a:bgClr>
          </a:pattFill>
          <a:ln w="19050">
            <a:solidFill>
              <a:srgbClr val="E90012"/>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18" name="íṣļidè">
            <a:extLst>
              <a:ext uri="{FF2B5EF4-FFF2-40B4-BE49-F238E27FC236}">
                <a16:creationId xmlns:a14="http://schemas.microsoft.com/office/drawing/2010/main" xmlns:p14="http://schemas.microsoft.com/office/powerpoint/2010/main" xmlns:a16="http://schemas.microsoft.com/office/drawing/2014/main" xmlns:lc="http://schemas.openxmlformats.org/drawingml/2006/lockedCanvas" xmlns="" id="{D4C434CD-61A6-4E9E-9655-37F595444F92}"/>
              </a:ext>
            </a:extLst>
          </p:cNvPr>
          <p:cNvSpPr/>
          <p:nvPr/>
        </p:nvSpPr>
        <p:spPr bwMode="auto">
          <a:xfrm>
            <a:off x="712685" y="2578940"/>
            <a:ext cx="2426986" cy="1157038"/>
          </a:xfrm>
          <a:prstGeom prst="rect">
            <a:avLst/>
          </a:prstGeom>
          <a:solidFill>
            <a:schemeClr val="bg1"/>
          </a:solidFill>
          <a:ln>
            <a:noFill/>
          </a:ln>
          <a:extLst/>
        </p:spPr>
        <p:txBody>
          <a:bodyPr wrap="square" lIns="91440" tIns="45720" rIns="91440" bIns="45720" anchor="t" anchorCtr="0">
            <a:normAutofit/>
          </a:bodyPr>
          <a:lstStyle/>
          <a:p>
            <a:pPr marL="171446" indent="-171446">
              <a:buFont typeface="Wingdings" panose="05000000000000000000" pitchFamily="2" charset="2"/>
              <a:buChar char="l"/>
            </a:pPr>
            <a:r>
              <a:rPr lang="zh-CN" altLang="en-US" sz="900" dirty="0">
                <a:latin typeface="微软雅黑" panose="020B0503020204020204" pitchFamily="34" charset="-122"/>
                <a:ea typeface="微软雅黑" panose="020B0503020204020204" pitchFamily="34" charset="-122"/>
                <a:cs typeface="+mn-ea"/>
                <a:sym typeface="+mn-lt"/>
              </a:rPr>
              <a:t>管理网络产品，从基于网元的管理向基于场所的管理转变；</a:t>
            </a:r>
            <a:endParaRPr lang="en-US" altLang="zh-CN" sz="900" dirty="0">
              <a:latin typeface="微软雅黑" panose="020B0503020204020204" pitchFamily="34" charset="-122"/>
              <a:ea typeface="微软雅黑" panose="020B0503020204020204" pitchFamily="34" charset="-122"/>
              <a:cs typeface="+mn-ea"/>
              <a:sym typeface="+mn-lt"/>
            </a:endParaRPr>
          </a:p>
          <a:p>
            <a:pPr marL="171446" indent="-171446">
              <a:buFont typeface="Wingdings" panose="05000000000000000000" pitchFamily="2" charset="2"/>
              <a:buChar char="l"/>
            </a:pPr>
            <a:r>
              <a:rPr lang="zh-CN" altLang="en-US" sz="900" dirty="0">
                <a:latin typeface="微软雅黑" panose="020B0503020204020204" pitchFamily="34" charset="-122"/>
                <a:ea typeface="微软雅黑" panose="020B0503020204020204" pitchFamily="34" charset="-122"/>
                <a:cs typeface="+mn-ea"/>
                <a:sym typeface="+mn-lt"/>
              </a:rPr>
              <a:t>基于网络的相关业务能力；</a:t>
            </a:r>
            <a:endParaRPr lang="en-US" altLang="zh-CN" sz="900" dirty="0">
              <a:latin typeface="微软雅黑" panose="020B0503020204020204" pitchFamily="34" charset="-122"/>
              <a:ea typeface="微软雅黑" panose="020B0503020204020204" pitchFamily="34" charset="-122"/>
              <a:cs typeface="+mn-ea"/>
              <a:sym typeface="+mn-lt"/>
            </a:endParaRPr>
          </a:p>
          <a:p>
            <a:endParaRPr lang="en-US" altLang="zh-CN" sz="900" dirty="0">
              <a:latin typeface="微软雅黑" panose="020B0503020204020204" pitchFamily="34" charset="-122"/>
              <a:ea typeface="微软雅黑" panose="020B0503020204020204" pitchFamily="34" charset="-122"/>
              <a:cs typeface="+mn-ea"/>
              <a:sym typeface="+mn-lt"/>
            </a:endParaRPr>
          </a:p>
          <a:p>
            <a:pPr marL="171446" indent="-171446">
              <a:buFont typeface="Wingdings" panose="05000000000000000000" pitchFamily="2" charset="2"/>
              <a:buChar char="l"/>
            </a:pPr>
            <a:endParaRPr lang="en-US" altLang="zh-CN" sz="900" dirty="0">
              <a:latin typeface="微软雅黑" panose="020B0503020204020204" pitchFamily="34" charset="-122"/>
              <a:ea typeface="微软雅黑" panose="020B0503020204020204" pitchFamily="34" charset="-122"/>
              <a:cs typeface="+mn-ea"/>
              <a:sym typeface="+mn-lt"/>
            </a:endParaRPr>
          </a:p>
        </p:txBody>
      </p:sp>
      <p:sp>
        <p:nvSpPr>
          <p:cNvPr id="19" name="í$lîḑè">
            <a:extLst>
              <a:ext uri="{FF2B5EF4-FFF2-40B4-BE49-F238E27FC236}">
                <a16:creationId xmlns:a14="http://schemas.microsoft.com/office/drawing/2010/main" xmlns:p14="http://schemas.microsoft.com/office/powerpoint/2010/main" xmlns:a16="http://schemas.microsoft.com/office/drawing/2014/main" xmlns:lc="http://schemas.openxmlformats.org/drawingml/2006/lockedCanvas" xmlns="" id="{8F6B8EBA-6A08-4823-9051-C9ABA97949C9}"/>
              </a:ext>
            </a:extLst>
          </p:cNvPr>
          <p:cNvSpPr txBox="1"/>
          <p:nvPr/>
        </p:nvSpPr>
        <p:spPr bwMode="auto">
          <a:xfrm>
            <a:off x="712684" y="2191078"/>
            <a:ext cx="2426987" cy="307539"/>
          </a:xfrm>
          <a:prstGeom prst="rect">
            <a:avLst/>
          </a:prstGeom>
          <a:solidFill>
            <a:srgbClr val="E90012"/>
          </a:solidFill>
          <a:ln>
            <a:solidFill>
              <a:schemeClr val="bg1"/>
            </a:solidFill>
          </a:ln>
          <a:extLst/>
        </p:spPr>
        <p:txBody>
          <a:bodyPr wrap="square" lIns="91440" tIns="45720" rIns="91440" bIns="45720" anchor="ctr">
            <a:normAutofit fontScale="92500" lnSpcReduction="20000"/>
          </a:bodyPr>
          <a:lstStyle/>
          <a:p>
            <a:pPr algn="ctr" eaLnBrk="1" hangingPunct="1">
              <a:spcBef>
                <a:spcPct val="0"/>
              </a:spcBef>
              <a:buFontTx/>
              <a:buNone/>
            </a:pPr>
            <a:r>
              <a:rPr lang="zh-CN" altLang="en-US" b="1" dirty="0">
                <a:solidFill>
                  <a:schemeClr val="bg1"/>
                </a:solidFill>
                <a:latin typeface="微软雅黑" panose="020B0503020204020204" pitchFamily="34" charset="-122"/>
                <a:ea typeface="微软雅黑" panose="020B0503020204020204" pitchFamily="34" charset="-122"/>
                <a:cs typeface="+mn-ea"/>
                <a:sym typeface="+mn-lt"/>
              </a:rPr>
              <a:t>网管</a:t>
            </a:r>
          </a:p>
        </p:txBody>
      </p:sp>
      <p:sp>
        <p:nvSpPr>
          <p:cNvPr id="16" name="íṡľîďé">
            <a:extLst>
              <a:ext uri="{FF2B5EF4-FFF2-40B4-BE49-F238E27FC236}">
                <a16:creationId xmlns:a14="http://schemas.microsoft.com/office/drawing/2010/main" xmlns:p14="http://schemas.microsoft.com/office/powerpoint/2010/main" xmlns:a16="http://schemas.microsoft.com/office/drawing/2014/main" xmlns:lc="http://schemas.openxmlformats.org/drawingml/2006/lockedCanvas" xmlns="" id="{CAFE49B7-EC35-4E70-BB80-2ABB6EADB843}"/>
              </a:ext>
            </a:extLst>
          </p:cNvPr>
          <p:cNvSpPr/>
          <p:nvPr/>
        </p:nvSpPr>
        <p:spPr bwMode="auto">
          <a:xfrm>
            <a:off x="3308877" y="2578938"/>
            <a:ext cx="2465305" cy="1157038"/>
          </a:xfrm>
          <a:prstGeom prst="rect">
            <a:avLst/>
          </a:prstGeom>
          <a:solidFill>
            <a:schemeClr val="bg1"/>
          </a:solidFill>
          <a:ln>
            <a:noFill/>
          </a:ln>
          <a:extLst/>
        </p:spPr>
        <p:txBody>
          <a:bodyPr wrap="square" lIns="91440" tIns="45720" rIns="91440" bIns="45720" anchor="t" anchorCtr="0">
            <a:normAutofit/>
          </a:bodyPr>
          <a:lstStyle/>
          <a:p>
            <a:pPr marL="171446" indent="-171446">
              <a:lnSpc>
                <a:spcPct val="110000"/>
              </a:lnSpc>
              <a:buFont typeface="Wingdings" panose="05000000000000000000" pitchFamily="2" charset="2"/>
              <a:buChar char="l"/>
            </a:pPr>
            <a:r>
              <a:rPr lang="zh-CN" altLang="en-US" sz="900" dirty="0">
                <a:latin typeface="微软雅黑" panose="020B0503020204020204" pitchFamily="34" charset="-122"/>
                <a:ea typeface="微软雅黑" panose="020B0503020204020204" pitchFamily="34" charset="-122"/>
                <a:cs typeface="+mn-ea"/>
                <a:sym typeface="+mn-lt"/>
              </a:rPr>
              <a:t>统一化业务管理、设备管理工具，生态建设基础能力；</a:t>
            </a:r>
            <a:endParaRPr lang="en-US" altLang="zh-CN" sz="900" dirty="0">
              <a:latin typeface="微软雅黑" panose="020B0503020204020204" pitchFamily="34" charset="-122"/>
              <a:ea typeface="微软雅黑" panose="020B0503020204020204" pitchFamily="34" charset="-122"/>
              <a:cs typeface="+mn-ea"/>
              <a:sym typeface="+mn-lt"/>
            </a:endParaRPr>
          </a:p>
          <a:p>
            <a:pPr marL="171446" indent="-171446">
              <a:lnSpc>
                <a:spcPct val="110000"/>
              </a:lnSpc>
              <a:buFont typeface="Wingdings" panose="05000000000000000000" pitchFamily="2" charset="2"/>
              <a:buChar char="l"/>
            </a:pPr>
            <a:r>
              <a:rPr lang="en-US" altLang="zh-CN" sz="900" dirty="0">
                <a:latin typeface="微软雅黑" panose="020B0503020204020204" pitchFamily="34" charset="-122"/>
                <a:ea typeface="微软雅黑" panose="020B0503020204020204" pitchFamily="34" charset="-122"/>
                <a:cs typeface="+mn-ea"/>
                <a:sym typeface="+mn-lt"/>
              </a:rPr>
              <a:t>DMP</a:t>
            </a:r>
            <a:r>
              <a:rPr lang="zh-CN" altLang="en-US" sz="900" dirty="0">
                <a:latin typeface="微软雅黑" panose="020B0503020204020204" pitchFamily="34" charset="-122"/>
                <a:ea typeface="微软雅黑" panose="020B0503020204020204" pitchFamily="34" charset="-122"/>
                <a:cs typeface="+mn-ea"/>
                <a:sym typeface="+mn-lt"/>
              </a:rPr>
              <a:t>切入实际用户业务终端，和用户形成业务终端紧耦合关系；</a:t>
            </a:r>
            <a:endParaRPr lang="en-US" altLang="zh-CN" sz="900" dirty="0">
              <a:latin typeface="微软雅黑" panose="020B0503020204020204" pitchFamily="34" charset="-122"/>
              <a:ea typeface="微软雅黑" panose="020B0503020204020204" pitchFamily="34" charset="-122"/>
              <a:cs typeface="+mn-ea"/>
              <a:sym typeface="+mn-lt"/>
            </a:endParaRPr>
          </a:p>
          <a:p>
            <a:pPr marL="171446" indent="-171446">
              <a:lnSpc>
                <a:spcPct val="110000"/>
              </a:lnSpc>
              <a:buFont typeface="Wingdings" panose="05000000000000000000" pitchFamily="2" charset="2"/>
              <a:buChar char="l"/>
            </a:pPr>
            <a:r>
              <a:rPr lang="en-US" altLang="zh-CN" sz="900" dirty="0">
                <a:latin typeface="微软雅黑" panose="020B0503020204020204" pitchFamily="34" charset="-122"/>
                <a:ea typeface="微软雅黑" panose="020B0503020204020204" pitchFamily="34" charset="-122"/>
                <a:cs typeface="+mn-ea"/>
                <a:sym typeface="+mn-lt"/>
              </a:rPr>
              <a:t>AEP</a:t>
            </a:r>
            <a:r>
              <a:rPr lang="zh-CN" altLang="en-US" sz="900" dirty="0">
                <a:latin typeface="微软雅黑" panose="020B0503020204020204" pitchFamily="34" charset="-122"/>
                <a:ea typeface="微软雅黑" panose="020B0503020204020204" pitchFamily="34" charset="-122"/>
                <a:cs typeface="+mn-ea"/>
                <a:sym typeface="+mn-lt"/>
              </a:rPr>
              <a:t>聚焦特定行业领域，形成行业专属</a:t>
            </a:r>
            <a:r>
              <a:rPr lang="en-US" altLang="zh-CN" sz="900" dirty="0">
                <a:latin typeface="微软雅黑" panose="020B0503020204020204" pitchFamily="34" charset="-122"/>
                <a:ea typeface="微软雅黑" panose="020B0503020204020204" pitchFamily="34" charset="-122"/>
                <a:cs typeface="+mn-ea"/>
                <a:sym typeface="+mn-lt"/>
              </a:rPr>
              <a:t>PaaS</a:t>
            </a:r>
            <a:r>
              <a:rPr lang="zh-CN" altLang="en-US" sz="900" dirty="0">
                <a:latin typeface="微软雅黑" panose="020B0503020204020204" pitchFamily="34" charset="-122"/>
                <a:ea typeface="微软雅黑" panose="020B0503020204020204" pitchFamily="34" charset="-122"/>
                <a:cs typeface="+mn-ea"/>
                <a:sym typeface="+mn-lt"/>
              </a:rPr>
              <a:t>平台。</a:t>
            </a:r>
            <a:endParaRPr lang="en-US" altLang="zh-CN" sz="900" dirty="0">
              <a:latin typeface="微软雅黑" panose="020B0503020204020204" pitchFamily="34" charset="-122"/>
              <a:ea typeface="微软雅黑" panose="020B0503020204020204" pitchFamily="34" charset="-122"/>
              <a:cs typeface="+mn-ea"/>
              <a:sym typeface="+mn-lt"/>
            </a:endParaRPr>
          </a:p>
        </p:txBody>
      </p:sp>
      <p:sp>
        <p:nvSpPr>
          <p:cNvPr id="17" name="ïṧḷiďe">
            <a:extLst>
              <a:ext uri="{FF2B5EF4-FFF2-40B4-BE49-F238E27FC236}">
                <a16:creationId xmlns:a14="http://schemas.microsoft.com/office/drawing/2010/main" xmlns:p14="http://schemas.microsoft.com/office/powerpoint/2010/main" xmlns:a16="http://schemas.microsoft.com/office/drawing/2014/main" xmlns:lc="http://schemas.openxmlformats.org/drawingml/2006/lockedCanvas" xmlns="" id="{0D723A66-2541-4696-892F-C95E0E67B461}"/>
              </a:ext>
            </a:extLst>
          </p:cNvPr>
          <p:cNvSpPr txBox="1"/>
          <p:nvPr/>
        </p:nvSpPr>
        <p:spPr bwMode="auto">
          <a:xfrm>
            <a:off x="3347195" y="2191078"/>
            <a:ext cx="2426987" cy="307539"/>
          </a:xfrm>
          <a:prstGeom prst="rect">
            <a:avLst/>
          </a:prstGeom>
          <a:solidFill>
            <a:srgbClr val="E90012"/>
          </a:solidFill>
          <a:ln>
            <a:solidFill>
              <a:schemeClr val="bg1"/>
            </a:solidFill>
          </a:ln>
          <a:extLst/>
        </p:spPr>
        <p:txBody>
          <a:bodyPr wrap="square" lIns="91440" tIns="45720" rIns="91440" bIns="45720" anchor="ctr">
            <a:normAutofit fontScale="92500" lnSpcReduction="20000"/>
          </a:bodyPr>
          <a:lstStyle>
            <a:defPPr>
              <a:defRPr lang="zh-CN"/>
            </a:defPPr>
            <a:lvl1pPr algn="ctr">
              <a:spcBef>
                <a:spcPct val="0"/>
              </a:spcBef>
              <a:buFontTx/>
              <a:buNone/>
              <a:defRPr sz="2400" b="1">
                <a:solidFill>
                  <a:schemeClr val="bg1"/>
                </a:solidFill>
                <a:latin typeface="微软雅黑" panose="020B0503020204020204" pitchFamily="34" charset="-122"/>
                <a:ea typeface="微软雅黑" panose="020B0503020204020204" pitchFamily="34" charset="-122"/>
                <a:cs typeface="+mn-ea"/>
              </a:defRPr>
            </a:lvl1pPr>
          </a:lstStyle>
          <a:p>
            <a:r>
              <a:rPr lang="en-US" altLang="zh-CN" sz="1800" dirty="0">
                <a:sym typeface="+mn-lt"/>
              </a:rPr>
              <a:t>AEP/DMP</a:t>
            </a:r>
          </a:p>
        </p:txBody>
      </p:sp>
      <p:sp>
        <p:nvSpPr>
          <p:cNvPr id="14" name="ïṥ1ïdè">
            <a:extLst>
              <a:ext uri="{FF2B5EF4-FFF2-40B4-BE49-F238E27FC236}">
                <a16:creationId xmlns:a14="http://schemas.microsoft.com/office/drawing/2010/main" xmlns:p14="http://schemas.microsoft.com/office/powerpoint/2010/main" xmlns:a16="http://schemas.microsoft.com/office/drawing/2014/main" xmlns:lc="http://schemas.openxmlformats.org/drawingml/2006/lockedCanvas" xmlns="" id="{AF1AE3E5-F620-4550-933F-59CB0A06C408}"/>
              </a:ext>
            </a:extLst>
          </p:cNvPr>
          <p:cNvSpPr/>
          <p:nvPr/>
        </p:nvSpPr>
        <p:spPr bwMode="auto">
          <a:xfrm>
            <a:off x="5981706" y="2557913"/>
            <a:ext cx="2426986" cy="931301"/>
          </a:xfrm>
          <a:prstGeom prst="rect">
            <a:avLst/>
          </a:prstGeom>
          <a:solidFill>
            <a:schemeClr val="bg1"/>
          </a:solidFill>
          <a:ln>
            <a:noFill/>
          </a:ln>
          <a:extLst/>
        </p:spPr>
        <p:txBody>
          <a:bodyPr wrap="square" lIns="91440" tIns="45720" rIns="91440" bIns="45720" anchor="t" anchorCtr="0">
            <a:noAutofit/>
          </a:bodyPr>
          <a:lstStyle/>
          <a:p>
            <a:pPr marL="171446" indent="-171446">
              <a:buFont typeface="Wingdings" panose="05000000000000000000" pitchFamily="2" charset="2"/>
              <a:buChar char="l"/>
            </a:pPr>
            <a:r>
              <a:rPr lang="zh-CN" altLang="en-US" sz="900" dirty="0">
                <a:latin typeface="微软雅黑" panose="020B0503020204020204" pitchFamily="34" charset="-122"/>
                <a:ea typeface="微软雅黑" panose="020B0503020204020204" pitchFamily="34" charset="-122"/>
                <a:cs typeface="+mn-ea"/>
                <a:sym typeface="+mn-lt"/>
              </a:rPr>
              <a:t>资产管理应用；</a:t>
            </a:r>
            <a:endParaRPr lang="en-US" altLang="zh-CN" sz="900" dirty="0">
              <a:latin typeface="微软雅黑" panose="020B0503020204020204" pitchFamily="34" charset="-122"/>
              <a:ea typeface="微软雅黑" panose="020B0503020204020204" pitchFamily="34" charset="-122"/>
              <a:cs typeface="+mn-ea"/>
              <a:sym typeface="+mn-lt"/>
            </a:endParaRPr>
          </a:p>
          <a:p>
            <a:pPr marL="171446" indent="-171446">
              <a:buFont typeface="Wingdings" panose="05000000000000000000" pitchFamily="2" charset="2"/>
              <a:buChar char="l"/>
            </a:pPr>
            <a:r>
              <a:rPr lang="zh-CN" altLang="en-US" sz="900" dirty="0">
                <a:latin typeface="微软雅黑" panose="020B0503020204020204" pitchFamily="34" charset="-122"/>
                <a:ea typeface="微软雅黑" panose="020B0503020204020204" pitchFamily="34" charset="-122"/>
                <a:cs typeface="+mn-ea"/>
                <a:sym typeface="+mn-lt"/>
              </a:rPr>
              <a:t>人员管理应用；</a:t>
            </a:r>
            <a:endParaRPr lang="en-US" altLang="zh-CN" sz="900" dirty="0">
              <a:latin typeface="微软雅黑" panose="020B0503020204020204" pitchFamily="34" charset="-122"/>
              <a:ea typeface="微软雅黑" panose="020B0503020204020204" pitchFamily="34" charset="-122"/>
              <a:cs typeface="+mn-ea"/>
              <a:sym typeface="+mn-lt"/>
            </a:endParaRPr>
          </a:p>
          <a:p>
            <a:pPr marL="171446" indent="-171446">
              <a:buFont typeface="Wingdings" panose="05000000000000000000" pitchFamily="2" charset="2"/>
              <a:buChar char="l"/>
            </a:pPr>
            <a:r>
              <a:rPr lang="zh-CN" altLang="en-US" sz="900" dirty="0">
                <a:latin typeface="微软雅黑" panose="020B0503020204020204" pitchFamily="34" charset="-122"/>
                <a:ea typeface="微软雅黑" panose="020B0503020204020204" pitchFamily="34" charset="-122"/>
                <a:cs typeface="+mn-ea"/>
                <a:sym typeface="+mn-lt"/>
              </a:rPr>
              <a:t>母婴管理；</a:t>
            </a:r>
            <a:endParaRPr lang="en-US" altLang="zh-CN" sz="900" dirty="0">
              <a:latin typeface="微软雅黑" panose="020B0503020204020204" pitchFamily="34" charset="-122"/>
              <a:ea typeface="微软雅黑" panose="020B0503020204020204" pitchFamily="34" charset="-122"/>
              <a:cs typeface="+mn-ea"/>
              <a:sym typeface="+mn-lt"/>
            </a:endParaRPr>
          </a:p>
          <a:p>
            <a:pPr marL="171446" indent="-171446">
              <a:buFont typeface="Wingdings" panose="05000000000000000000" pitchFamily="2" charset="2"/>
              <a:buChar char="l"/>
            </a:pPr>
            <a:r>
              <a:rPr lang="zh-CN" altLang="en-US" sz="900" dirty="0">
                <a:latin typeface="微软雅黑" panose="020B0503020204020204" pitchFamily="34" charset="-122"/>
                <a:ea typeface="微软雅黑" panose="020B0503020204020204" pitchFamily="34" charset="-122"/>
                <a:cs typeface="+mn-ea"/>
                <a:sym typeface="+mn-lt"/>
              </a:rPr>
              <a:t>智能输液管理；</a:t>
            </a:r>
            <a:endParaRPr lang="en-US" altLang="zh-CN" sz="900" dirty="0">
              <a:latin typeface="微软雅黑" panose="020B0503020204020204" pitchFamily="34" charset="-122"/>
              <a:ea typeface="微软雅黑" panose="020B0503020204020204" pitchFamily="34" charset="-122"/>
              <a:cs typeface="+mn-ea"/>
              <a:sym typeface="+mn-lt"/>
            </a:endParaRPr>
          </a:p>
          <a:p>
            <a:pPr marL="171446" indent="-171446">
              <a:buFont typeface="Wingdings" panose="05000000000000000000" pitchFamily="2" charset="2"/>
              <a:buChar char="l"/>
            </a:pPr>
            <a:r>
              <a:rPr lang="zh-CN" altLang="en-US" sz="900" dirty="0">
                <a:latin typeface="微软雅黑" panose="020B0503020204020204" pitchFamily="34" charset="-122"/>
                <a:ea typeface="微软雅黑" panose="020B0503020204020204" pitchFamily="34" charset="-122"/>
                <a:cs typeface="+mn-ea"/>
                <a:sym typeface="+mn-lt"/>
              </a:rPr>
              <a:t>智能运维管理；</a:t>
            </a:r>
            <a:endParaRPr lang="en-US" altLang="zh-CN" sz="900" dirty="0">
              <a:latin typeface="微软雅黑" panose="020B0503020204020204" pitchFamily="34" charset="-122"/>
              <a:ea typeface="微软雅黑" panose="020B0503020204020204" pitchFamily="34" charset="-122"/>
              <a:cs typeface="+mn-ea"/>
              <a:sym typeface="+mn-lt"/>
            </a:endParaRPr>
          </a:p>
          <a:p>
            <a:pPr marL="171446" indent="-171446">
              <a:buFont typeface="Wingdings" panose="05000000000000000000" pitchFamily="2" charset="2"/>
              <a:buChar char="l"/>
            </a:pPr>
            <a:r>
              <a:rPr lang="en-US" altLang="zh-CN" sz="900" dirty="0">
                <a:latin typeface="微软雅黑" panose="020B0503020204020204" pitchFamily="34" charset="-122"/>
                <a:ea typeface="微软雅黑" panose="020B0503020204020204" pitchFamily="34" charset="-122"/>
                <a:cs typeface="+mn-ea"/>
                <a:sym typeface="+mn-lt"/>
              </a:rPr>
              <a:t>…………</a:t>
            </a:r>
          </a:p>
          <a:p>
            <a:pPr marL="171446" indent="-171446">
              <a:buFont typeface="Wingdings" panose="05000000000000000000" pitchFamily="2" charset="2"/>
              <a:buChar char="l"/>
            </a:pPr>
            <a:endParaRPr lang="en-US" altLang="zh-CN" sz="900" dirty="0">
              <a:latin typeface="微软雅黑" panose="020B0503020204020204" pitchFamily="34" charset="-122"/>
              <a:ea typeface="微软雅黑" panose="020B0503020204020204" pitchFamily="34" charset="-122"/>
              <a:cs typeface="+mn-ea"/>
              <a:sym typeface="+mn-lt"/>
            </a:endParaRPr>
          </a:p>
        </p:txBody>
      </p:sp>
      <p:sp>
        <p:nvSpPr>
          <p:cNvPr id="15" name="ï$1iḍè">
            <a:extLst>
              <a:ext uri="{FF2B5EF4-FFF2-40B4-BE49-F238E27FC236}">
                <a16:creationId xmlns:a14="http://schemas.microsoft.com/office/drawing/2010/main" xmlns:p14="http://schemas.microsoft.com/office/powerpoint/2010/main" xmlns:a16="http://schemas.microsoft.com/office/drawing/2014/main" xmlns:lc="http://schemas.openxmlformats.org/drawingml/2006/lockedCanvas" xmlns="" id="{1F4A0B39-8FC8-4A54-8897-6B80052E09C0}"/>
              </a:ext>
            </a:extLst>
          </p:cNvPr>
          <p:cNvSpPr txBox="1"/>
          <p:nvPr/>
        </p:nvSpPr>
        <p:spPr bwMode="auto">
          <a:xfrm>
            <a:off x="5981707" y="2191078"/>
            <a:ext cx="2426987" cy="307539"/>
          </a:xfrm>
          <a:prstGeom prst="rect">
            <a:avLst/>
          </a:prstGeom>
          <a:solidFill>
            <a:srgbClr val="E90012"/>
          </a:solidFill>
          <a:ln>
            <a:solidFill>
              <a:schemeClr val="bg1"/>
            </a:solidFill>
          </a:ln>
          <a:extLst/>
        </p:spPr>
        <p:txBody>
          <a:bodyPr wrap="square" lIns="91440" tIns="45720" rIns="91440" bIns="45720" anchor="ctr">
            <a:normAutofit fontScale="92500" lnSpcReduction="20000"/>
          </a:bodyPr>
          <a:lstStyle>
            <a:defPPr>
              <a:defRPr lang="zh-CN"/>
            </a:defPPr>
            <a:lvl1pPr algn="ctr">
              <a:spcBef>
                <a:spcPct val="0"/>
              </a:spcBef>
              <a:buFontTx/>
              <a:buNone/>
              <a:defRPr sz="2400" b="1">
                <a:solidFill>
                  <a:schemeClr val="bg1"/>
                </a:solidFill>
                <a:latin typeface="微软雅黑" panose="020B0503020204020204" pitchFamily="34" charset="-122"/>
                <a:ea typeface="微软雅黑" panose="020B0503020204020204" pitchFamily="34" charset="-122"/>
                <a:cs typeface="+mn-ea"/>
              </a:defRPr>
            </a:lvl1pPr>
          </a:lstStyle>
          <a:p>
            <a:r>
              <a:rPr lang="zh-CN" altLang="en-US" sz="1800" dirty="0">
                <a:sym typeface="+mn-lt"/>
              </a:rPr>
              <a:t>上层业务</a:t>
            </a:r>
          </a:p>
        </p:txBody>
      </p:sp>
      <p:sp>
        <p:nvSpPr>
          <p:cNvPr id="8" name="îṣlîḋê">
            <a:extLst>
              <a:ext uri="{FF2B5EF4-FFF2-40B4-BE49-F238E27FC236}">
                <a16:creationId xmlns:a14="http://schemas.microsoft.com/office/drawing/2010/main" xmlns:p14="http://schemas.microsoft.com/office/powerpoint/2010/main" xmlns:a16="http://schemas.microsoft.com/office/drawing/2014/main" xmlns:lc="http://schemas.openxmlformats.org/drawingml/2006/lockedCanvas" xmlns="" id="{9F235BDD-78A9-4746-A02F-56F44E796F88}"/>
              </a:ext>
            </a:extLst>
          </p:cNvPr>
          <p:cNvSpPr/>
          <p:nvPr/>
        </p:nvSpPr>
        <p:spPr bwMode="auto">
          <a:xfrm>
            <a:off x="550301" y="1460710"/>
            <a:ext cx="8077564" cy="770531"/>
          </a:xfrm>
          <a:prstGeom prst="rect">
            <a:avLst/>
          </a:prstGeom>
          <a:noFill/>
          <a:ln>
            <a:noFill/>
          </a:ln>
          <a:extLst/>
        </p:spPr>
        <p:txBody>
          <a:bodyPr wrap="square" lIns="91440" tIns="45720" rIns="91440" bIns="45720" anchor="t" anchorCtr="0">
            <a:normAutofit/>
          </a:bodyPr>
          <a:lstStyle/>
          <a:p>
            <a:pPr algn="ctr">
              <a:lnSpc>
                <a:spcPct val="150000"/>
              </a:lnSpc>
            </a:pPr>
            <a:r>
              <a:rPr lang="zh-CN" altLang="en-US" sz="1100" b="1" dirty="0">
                <a:latin typeface="微软雅黑" panose="020B0503020204020204" pitchFamily="34" charset="-122"/>
                <a:ea typeface="微软雅黑" panose="020B0503020204020204" pitchFamily="34" charset="-122"/>
                <a:cs typeface="+mn-ea"/>
                <a:sym typeface="+mn-lt"/>
              </a:rPr>
              <a:t>医疗场景网络及业务统一化管理平台，依托其</a:t>
            </a:r>
            <a:r>
              <a:rPr lang="en-US" altLang="zh-CN" sz="1100" b="1" dirty="0">
                <a:latin typeface="微软雅黑" panose="020B0503020204020204" pitchFamily="34" charset="-122"/>
                <a:ea typeface="微软雅黑" panose="020B0503020204020204" pitchFamily="34" charset="-122"/>
                <a:cs typeface="+mn-ea"/>
                <a:sym typeface="+mn-lt"/>
              </a:rPr>
              <a:t>AEP</a:t>
            </a:r>
            <a:r>
              <a:rPr lang="zh-CN" altLang="en-US" sz="1100" b="1" dirty="0">
                <a:latin typeface="微软雅黑" panose="020B0503020204020204" pitchFamily="34" charset="-122"/>
                <a:ea typeface="微软雅黑" panose="020B0503020204020204" pitchFamily="34" charset="-122"/>
                <a:cs typeface="+mn-ea"/>
                <a:sym typeface="+mn-lt"/>
              </a:rPr>
              <a:t>及</a:t>
            </a:r>
            <a:r>
              <a:rPr lang="en-US" altLang="zh-CN" sz="1100" b="1" dirty="0">
                <a:latin typeface="微软雅黑" panose="020B0503020204020204" pitchFamily="34" charset="-122"/>
                <a:ea typeface="微软雅黑" panose="020B0503020204020204" pitchFamily="34" charset="-122"/>
                <a:cs typeface="+mn-ea"/>
                <a:sym typeface="+mn-lt"/>
              </a:rPr>
              <a:t>DMP</a:t>
            </a:r>
            <a:r>
              <a:rPr lang="zh-CN" altLang="en-US" sz="1100" b="1" dirty="0" smtClean="0">
                <a:latin typeface="微软雅黑" panose="020B0503020204020204" pitchFamily="34" charset="-122"/>
                <a:ea typeface="微软雅黑" panose="020B0503020204020204" pitchFamily="34" charset="-122"/>
                <a:cs typeface="+mn-ea"/>
                <a:sym typeface="+mn-lt"/>
              </a:rPr>
              <a:t>能力，可忽略下层硬件接入形态，有效</a:t>
            </a:r>
            <a:r>
              <a:rPr lang="zh-CN" altLang="en-US" sz="1100" b="1" dirty="0">
                <a:latin typeface="微软雅黑" panose="020B0503020204020204" pitchFamily="34" charset="-122"/>
                <a:ea typeface="微软雅黑" panose="020B0503020204020204" pitchFamily="34" charset="-122"/>
                <a:cs typeface="+mn-ea"/>
                <a:sym typeface="+mn-lt"/>
              </a:rPr>
              <a:t>的将用户网络及物联网应用统一管理，降低用户业务及网络管理成本消除数据壁垒；</a:t>
            </a:r>
            <a:endParaRPr lang="en-US" altLang="zh-CN" sz="1100" b="1" dirty="0">
              <a:latin typeface="微软雅黑" panose="020B0503020204020204" pitchFamily="34" charset="-122"/>
              <a:ea typeface="微软雅黑" panose="020B0503020204020204" pitchFamily="34" charset="-122"/>
              <a:cs typeface="+mn-ea"/>
              <a:sym typeface="+mn-lt"/>
            </a:endParaRPr>
          </a:p>
        </p:txBody>
      </p:sp>
      <p:sp>
        <p:nvSpPr>
          <p:cNvPr id="9" name="i$1iḍê">
            <a:extLst>
              <a:ext uri="{FF2B5EF4-FFF2-40B4-BE49-F238E27FC236}">
                <a16:creationId xmlns:a14="http://schemas.microsoft.com/office/drawing/2010/main" xmlns:p14="http://schemas.microsoft.com/office/powerpoint/2010/main" xmlns:a16="http://schemas.microsoft.com/office/drawing/2014/main" xmlns:lc="http://schemas.openxmlformats.org/drawingml/2006/lockedCanvas" xmlns="" id="{1085CFF8-AE77-445A-8DC0-1F7D275CF409}"/>
              </a:ext>
            </a:extLst>
          </p:cNvPr>
          <p:cNvSpPr txBox="1"/>
          <p:nvPr/>
        </p:nvSpPr>
        <p:spPr bwMode="auto">
          <a:xfrm>
            <a:off x="3360538" y="858752"/>
            <a:ext cx="2400302" cy="416047"/>
          </a:xfrm>
          <a:prstGeom prst="roundRect">
            <a:avLst>
              <a:gd name="adj" fmla="val 50000"/>
            </a:avLst>
          </a:prstGeom>
          <a:solidFill>
            <a:srgbClr val="E90012"/>
          </a:solidFill>
          <a:ln>
            <a:noFill/>
          </a:ln>
          <a:extLst/>
        </p:spPr>
        <p:txBody>
          <a:bodyPr wrap="square" lIns="91440" tIns="45720" rIns="91440" bIns="45720" anchor="ctr">
            <a:normAutofit fontScale="85000" lnSpcReduction="20000"/>
          </a:bodyPr>
          <a:lstStyle/>
          <a:p>
            <a:pPr algn="ctr" eaLnBrk="1" hangingPunct="1">
              <a:spcBef>
                <a:spcPct val="0"/>
              </a:spcBef>
              <a:buFontTx/>
              <a:buNone/>
            </a:pPr>
            <a:r>
              <a:rPr lang="zh-CN" altLang="en-US" b="1" dirty="0">
                <a:solidFill>
                  <a:schemeClr val="bg1"/>
                </a:solidFill>
                <a:latin typeface="微软雅黑" panose="020B0503020204020204" pitchFamily="34" charset="-122"/>
                <a:ea typeface="微软雅黑" panose="020B0503020204020204" pitchFamily="34" charset="-122"/>
                <a:cs typeface="+mn-ea"/>
                <a:sym typeface="+mn-lt"/>
              </a:rPr>
              <a:t>绿洲平台</a:t>
            </a:r>
          </a:p>
        </p:txBody>
      </p:sp>
      <p:sp>
        <p:nvSpPr>
          <p:cNvPr id="11" name="í$ḷídé">
            <a:extLst>
              <a:ext uri="{FF2B5EF4-FFF2-40B4-BE49-F238E27FC236}">
                <a16:creationId xmlns:a14="http://schemas.microsoft.com/office/drawing/2010/main" xmlns:p14="http://schemas.microsoft.com/office/powerpoint/2010/main" xmlns:a16="http://schemas.microsoft.com/office/drawing/2014/main" xmlns:lc="http://schemas.openxmlformats.org/drawingml/2006/lockedCanvas" xmlns="" id="{962F45E1-A34C-4FB4-B4F1-710356024E31}"/>
              </a:ext>
            </a:extLst>
          </p:cNvPr>
          <p:cNvSpPr/>
          <p:nvPr/>
        </p:nvSpPr>
        <p:spPr bwMode="auto">
          <a:xfrm>
            <a:off x="881891" y="3739317"/>
            <a:ext cx="2022615" cy="290680"/>
          </a:xfrm>
          <a:prstGeom prst="rect">
            <a:avLst/>
          </a:prstGeom>
          <a:solidFill>
            <a:srgbClr val="E90012"/>
          </a:solidFill>
          <a:ln>
            <a:solidFill>
              <a:schemeClr val="bg1"/>
            </a:solidFill>
          </a:ln>
          <a:extLst/>
        </p:spPr>
        <p:txBody>
          <a:bodyPr wrap="square" lIns="91440" tIns="45720" rIns="91440" bIns="45720" anchor="ctr">
            <a:normAutofit fontScale="85000" lnSpcReduction="20000"/>
          </a:bodyPr>
          <a:lstStyle/>
          <a:p>
            <a:pPr algn="ctr">
              <a:spcBef>
                <a:spcPct val="0"/>
              </a:spcBef>
            </a:pPr>
            <a:r>
              <a:rPr lang="zh-CN" altLang="en-US" b="1" dirty="0">
                <a:solidFill>
                  <a:schemeClr val="bg1"/>
                </a:solidFill>
                <a:latin typeface="微软雅黑" panose="020B0503020204020204" pitchFamily="34" charset="-122"/>
                <a:ea typeface="微软雅黑" panose="020B0503020204020204" pitchFamily="34" charset="-122"/>
                <a:cs typeface="+mn-ea"/>
                <a:sym typeface="+mn-lt"/>
              </a:rPr>
              <a:t>基础能力</a:t>
            </a:r>
            <a:endParaRPr lang="en-US" altLang="zh-CN"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2" name="iṡlïďè">
            <a:extLst>
              <a:ext uri="{FF2B5EF4-FFF2-40B4-BE49-F238E27FC236}">
                <a16:creationId xmlns:a14="http://schemas.microsoft.com/office/drawing/2010/main" xmlns:p14="http://schemas.microsoft.com/office/powerpoint/2010/main" xmlns:a16="http://schemas.microsoft.com/office/drawing/2014/main" xmlns:lc="http://schemas.openxmlformats.org/drawingml/2006/lockedCanvas" xmlns="" id="{88677135-4E1D-4909-8E8F-4298FFC66CDC}"/>
              </a:ext>
            </a:extLst>
          </p:cNvPr>
          <p:cNvSpPr/>
          <p:nvPr/>
        </p:nvSpPr>
        <p:spPr bwMode="auto">
          <a:xfrm>
            <a:off x="3474101" y="3739317"/>
            <a:ext cx="2022615" cy="290680"/>
          </a:xfrm>
          <a:prstGeom prst="rect">
            <a:avLst/>
          </a:prstGeom>
          <a:solidFill>
            <a:srgbClr val="E90012"/>
          </a:solidFill>
          <a:ln>
            <a:solidFill>
              <a:schemeClr val="bg1"/>
            </a:solidFill>
          </a:ln>
          <a:extLst/>
        </p:spPr>
        <p:txBody>
          <a:bodyPr wrap="square" lIns="91440" tIns="45720" rIns="91440" bIns="45720" anchor="ctr">
            <a:normAutofit fontScale="85000" lnSpcReduction="20000"/>
          </a:bodyPr>
          <a:lstStyle/>
          <a:p>
            <a:pPr algn="ctr">
              <a:spcBef>
                <a:spcPct val="0"/>
              </a:spcBef>
            </a:pPr>
            <a:r>
              <a:rPr lang="zh-CN" altLang="en-US" b="1" dirty="0">
                <a:solidFill>
                  <a:schemeClr val="bg1"/>
                </a:solidFill>
                <a:latin typeface="微软雅黑" panose="020B0503020204020204" pitchFamily="34" charset="-122"/>
                <a:ea typeface="微软雅黑" panose="020B0503020204020204" pitchFamily="34" charset="-122"/>
                <a:cs typeface="+mn-ea"/>
                <a:sym typeface="+mn-lt"/>
              </a:rPr>
              <a:t>工具能力</a:t>
            </a:r>
            <a:endParaRPr lang="en-US" altLang="zh-CN"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3" name="í$ḻidè">
            <a:extLst>
              <a:ext uri="{FF2B5EF4-FFF2-40B4-BE49-F238E27FC236}">
                <a16:creationId xmlns:a14="http://schemas.microsoft.com/office/drawing/2010/main" xmlns:p14="http://schemas.microsoft.com/office/powerpoint/2010/main" xmlns:a16="http://schemas.microsoft.com/office/drawing/2014/main" xmlns:lc="http://schemas.openxmlformats.org/drawingml/2006/lockedCanvas" xmlns="" id="{3B16DE21-D850-4CFB-9CA3-3BC187E48A51}"/>
              </a:ext>
            </a:extLst>
          </p:cNvPr>
          <p:cNvSpPr/>
          <p:nvPr/>
        </p:nvSpPr>
        <p:spPr bwMode="auto">
          <a:xfrm>
            <a:off x="6066311" y="3739317"/>
            <a:ext cx="2022615" cy="290680"/>
          </a:xfrm>
          <a:prstGeom prst="rect">
            <a:avLst/>
          </a:prstGeom>
          <a:solidFill>
            <a:srgbClr val="E90012"/>
          </a:solidFill>
          <a:ln>
            <a:solidFill>
              <a:schemeClr val="bg1"/>
            </a:solidFill>
          </a:ln>
          <a:extLst/>
        </p:spPr>
        <p:txBody>
          <a:bodyPr wrap="square" lIns="91440" tIns="45720" rIns="91440" bIns="45720" anchor="ctr">
            <a:normAutofit fontScale="85000" lnSpcReduction="20000"/>
          </a:bodyPr>
          <a:lstStyle/>
          <a:p>
            <a:pPr algn="ctr">
              <a:spcBef>
                <a:spcPct val="0"/>
              </a:spcBef>
            </a:pPr>
            <a:r>
              <a:rPr lang="zh-CN" altLang="en-US" b="1" dirty="0">
                <a:solidFill>
                  <a:schemeClr val="bg1"/>
                </a:solidFill>
                <a:latin typeface="微软雅黑" panose="020B0503020204020204" pitchFamily="34" charset="-122"/>
                <a:ea typeface="微软雅黑" panose="020B0503020204020204" pitchFamily="34" charset="-122"/>
                <a:cs typeface="+mn-ea"/>
                <a:sym typeface="+mn-lt"/>
              </a:rPr>
              <a:t>业务紧耦合</a:t>
            </a:r>
            <a:endParaRPr lang="en-US" altLang="zh-CN"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0" name="TextBox 5"/>
          <p:cNvSpPr txBox="1">
            <a:spLocks noGrp="1"/>
          </p:cNvSpPr>
          <p:nvPr>
            <p:ph type="title"/>
          </p:nvPr>
        </p:nvSpPr>
        <p:spPr>
          <a:xfrm>
            <a:off x="474361" y="133531"/>
            <a:ext cx="8229443" cy="477054"/>
          </a:xfrm>
          <a:prstGeom prst="rect">
            <a:avLst/>
          </a:prstGeom>
          <a:noFill/>
          <a:ln>
            <a:noFill/>
          </a:ln>
          <a:extLst>
            <a:ext uri="{909E8E84-426E-40DD-AFC4-6F175D3DCCD1}">
              <a14:hiddenFill xmlns:a14="http://schemas.microsoft.com/office/drawing/2010/main" xmlns="">
                <a:solidFill>
                  <a:srgbClr val="A1A1A1"/>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p>
            <a:pPr algn="ctr" eaLnBrk="0" hangingPunct="0"/>
            <a:r>
              <a:rPr lang="zh-CN" altLang="en-US" sz="2500" dirty="0">
                <a:solidFill>
                  <a:srgbClr val="E90012"/>
                </a:solidFill>
                <a:cs typeface="+mn-cs"/>
                <a:sym typeface="+mn-lt"/>
              </a:rPr>
              <a:t>一网一平台</a:t>
            </a:r>
            <a:r>
              <a:rPr lang="en-US" altLang="zh-CN" sz="2500" dirty="0">
                <a:solidFill>
                  <a:srgbClr val="5E5E5E"/>
                </a:solidFill>
                <a:cs typeface="+mn-cs"/>
                <a:sym typeface="+mn-lt"/>
              </a:rPr>
              <a:t>——</a:t>
            </a:r>
            <a:r>
              <a:rPr lang="zh-CN" altLang="en-US" sz="2500" dirty="0">
                <a:solidFill>
                  <a:srgbClr val="5E5E5E"/>
                </a:solidFill>
                <a:cs typeface="+mn-cs"/>
                <a:sym typeface="+mn-lt"/>
              </a:rPr>
              <a:t>绿洲无线物联网平台能力</a:t>
            </a:r>
            <a:endParaRPr lang="en-US" altLang="zh-CN" sz="2500" dirty="0">
              <a:solidFill>
                <a:srgbClr val="5E5E5E"/>
              </a:solidFill>
              <a:cs typeface="+mn-cs"/>
              <a:sym typeface="+mn-lt"/>
            </a:endParaRPr>
          </a:p>
        </p:txBody>
      </p:sp>
      <p:sp>
        <p:nvSpPr>
          <p:cNvPr id="21" name="右箭头 20"/>
          <p:cNvSpPr/>
          <p:nvPr/>
        </p:nvSpPr>
        <p:spPr>
          <a:xfrm>
            <a:off x="5529484" y="3786696"/>
            <a:ext cx="504056" cy="195922"/>
          </a:xfrm>
          <a:prstGeom prst="rightArrow">
            <a:avLst/>
          </a:prstGeom>
          <a:solidFill>
            <a:srgbClr val="E90012"/>
          </a:solidFill>
          <a:ln w="12700" cap="flat" cmpd="sng" algn="ctr">
            <a:noFill/>
            <a:prstDash val="dash"/>
          </a:ln>
        </p:spPr>
        <p:txBody>
          <a:bodyPr rtlCol="0" anchor="ctr"/>
          <a:lstStyle/>
          <a:p>
            <a:pPr algn="ctr" defTabSz="914378"/>
            <a:endParaRPr lang="zh-CN" altLang="en-US" sz="1400" b="1" kern="0">
              <a:latin typeface="微软雅黑" panose="020B0503020204020204" pitchFamily="34" charset="-122"/>
              <a:ea typeface="微软雅黑" panose="020B0503020204020204" pitchFamily="34" charset="-122"/>
            </a:endParaRPr>
          </a:p>
        </p:txBody>
      </p:sp>
      <p:sp>
        <p:nvSpPr>
          <p:cNvPr id="22" name="右箭头 21"/>
          <p:cNvSpPr/>
          <p:nvPr/>
        </p:nvSpPr>
        <p:spPr>
          <a:xfrm>
            <a:off x="2937274" y="3823947"/>
            <a:ext cx="504056" cy="195922"/>
          </a:xfrm>
          <a:prstGeom prst="rightArrow">
            <a:avLst/>
          </a:prstGeom>
          <a:solidFill>
            <a:srgbClr val="E90012"/>
          </a:solidFill>
          <a:ln w="12700" cap="flat" cmpd="sng" algn="ctr">
            <a:noFill/>
            <a:prstDash val="dash"/>
          </a:ln>
        </p:spPr>
        <p:txBody>
          <a:bodyPr rtlCol="0" anchor="ctr"/>
          <a:lstStyle/>
          <a:p>
            <a:pPr algn="ctr" defTabSz="914378"/>
            <a:endParaRPr lang="zh-CN" altLang="en-US" sz="1400" b="1" kern="0">
              <a:latin typeface="微软雅黑" panose="020B0503020204020204" pitchFamily="34" charset="-122"/>
              <a:ea typeface="微软雅黑" panose="020B0503020204020204" pitchFamily="34" charset="-122"/>
            </a:endParaRPr>
          </a:p>
        </p:txBody>
      </p:sp>
      <p:sp>
        <p:nvSpPr>
          <p:cNvPr id="31" name="圆角矩形 30"/>
          <p:cNvSpPr/>
          <p:nvPr/>
        </p:nvSpPr>
        <p:spPr>
          <a:xfrm>
            <a:off x="712684" y="2557912"/>
            <a:ext cx="2426987" cy="1040036"/>
          </a:xfrm>
          <a:prstGeom prst="roundRect">
            <a:avLst>
              <a:gd name="adj" fmla="val 4377"/>
            </a:avLst>
          </a:prstGeom>
          <a:noFill/>
          <a:ln w="12700" cap="flat" cmpd="sng" algn="ctr">
            <a:solidFill>
              <a:srgbClr val="6DC6C7"/>
            </a:solidFill>
            <a:prstDash val="sysDot"/>
          </a:ln>
        </p:spPr>
        <p:txBody>
          <a:bodyPr rtlCol="0" anchor="ctr"/>
          <a:lstStyle/>
          <a:p>
            <a:pPr algn="ctr" defTabSz="914378"/>
            <a:endParaRPr lang="zh-CN" altLang="en-US" sz="1600" b="1" kern="0">
              <a:latin typeface="微软雅黑" panose="020B0503020204020204" pitchFamily="34" charset="-122"/>
              <a:ea typeface="微软雅黑" panose="020B0503020204020204" pitchFamily="34" charset="-122"/>
            </a:endParaRPr>
          </a:p>
        </p:txBody>
      </p:sp>
      <p:sp>
        <p:nvSpPr>
          <p:cNvPr id="33" name="圆角矩形 32"/>
          <p:cNvSpPr/>
          <p:nvPr/>
        </p:nvSpPr>
        <p:spPr>
          <a:xfrm>
            <a:off x="3339842" y="2550405"/>
            <a:ext cx="2426987" cy="1040036"/>
          </a:xfrm>
          <a:prstGeom prst="roundRect">
            <a:avLst>
              <a:gd name="adj" fmla="val 4377"/>
            </a:avLst>
          </a:prstGeom>
          <a:noFill/>
          <a:ln w="12700" cap="flat" cmpd="sng" algn="ctr">
            <a:solidFill>
              <a:srgbClr val="6DC6C7"/>
            </a:solidFill>
            <a:prstDash val="sysDot"/>
          </a:ln>
        </p:spPr>
        <p:txBody>
          <a:bodyPr rtlCol="0" anchor="ctr"/>
          <a:lstStyle/>
          <a:p>
            <a:pPr algn="ctr" defTabSz="914378"/>
            <a:endParaRPr lang="zh-CN" altLang="en-US" sz="1600" b="1" kern="0">
              <a:latin typeface="微软雅黑" panose="020B0503020204020204" pitchFamily="34" charset="-122"/>
              <a:ea typeface="微软雅黑" panose="020B0503020204020204" pitchFamily="34" charset="-122"/>
            </a:endParaRPr>
          </a:p>
        </p:txBody>
      </p:sp>
      <p:sp>
        <p:nvSpPr>
          <p:cNvPr id="34" name="圆角矩形 33"/>
          <p:cNvSpPr/>
          <p:nvPr/>
        </p:nvSpPr>
        <p:spPr>
          <a:xfrm>
            <a:off x="6004823" y="2550405"/>
            <a:ext cx="2426987" cy="1040036"/>
          </a:xfrm>
          <a:prstGeom prst="roundRect">
            <a:avLst>
              <a:gd name="adj" fmla="val 4377"/>
            </a:avLst>
          </a:prstGeom>
          <a:noFill/>
          <a:ln w="12700" cap="flat" cmpd="sng" algn="ctr">
            <a:solidFill>
              <a:srgbClr val="6DC6C7"/>
            </a:solidFill>
            <a:prstDash val="sysDot"/>
          </a:ln>
        </p:spPr>
        <p:txBody>
          <a:bodyPr rtlCol="0" anchor="ctr"/>
          <a:lstStyle/>
          <a:p>
            <a:pPr algn="ctr" defTabSz="914378"/>
            <a:endParaRPr lang="zh-CN" altLang="en-US" sz="1600" b="1" kern="0">
              <a:latin typeface="微软雅黑" panose="020B0503020204020204" pitchFamily="34" charset="-122"/>
              <a:ea typeface="微软雅黑" panose="020B0503020204020204" pitchFamily="34" charset="-122"/>
            </a:endParaRPr>
          </a:p>
        </p:txBody>
      </p:sp>
      <p:cxnSp>
        <p:nvCxnSpPr>
          <p:cNvPr id="23" name="直接连接符​​ 14"/>
          <p:cNvCxnSpPr/>
          <p:nvPr/>
        </p:nvCxnSpPr>
        <p:spPr>
          <a:xfrm>
            <a:off x="2441098" y="724122"/>
            <a:ext cx="4261807" cy="0"/>
          </a:xfrm>
          <a:prstGeom prst="line">
            <a:avLst/>
          </a:prstGeom>
          <a:ln w="9525">
            <a:solidFill>
              <a:srgbClr val="939590"/>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80199822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2"/>
          <p:cNvSpPr/>
          <p:nvPr/>
        </p:nvSpPr>
        <p:spPr>
          <a:xfrm>
            <a:off x="4644009" y="1739217"/>
            <a:ext cx="255676" cy="255676"/>
          </a:xfrm>
          <a:prstGeom prst="rect">
            <a:avLst/>
          </a:prstGeom>
          <a:solidFill>
            <a:srgbClr val="CD0A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21" name="Rectangle 2"/>
          <p:cNvSpPr/>
          <p:nvPr/>
        </p:nvSpPr>
        <p:spPr>
          <a:xfrm>
            <a:off x="4644008" y="1971419"/>
            <a:ext cx="3600000" cy="36000"/>
          </a:xfrm>
          <a:prstGeom prst="rect">
            <a:avLst/>
          </a:prstGeom>
          <a:solidFill>
            <a:srgbClr val="A0A0A0"/>
          </a:solidFill>
          <a:ln w="6350" cmpd="sng">
            <a:solidFill>
              <a:srgbClr val="A0A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
          <p:cNvSpPr/>
          <p:nvPr/>
        </p:nvSpPr>
        <p:spPr>
          <a:xfrm>
            <a:off x="4644009" y="2187444"/>
            <a:ext cx="255676" cy="255676"/>
          </a:xfrm>
          <a:prstGeom prst="rect">
            <a:avLst/>
          </a:prstGeom>
          <a:solidFill>
            <a:srgbClr val="CD0A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25" name="Rectangle 2"/>
          <p:cNvSpPr/>
          <p:nvPr/>
        </p:nvSpPr>
        <p:spPr>
          <a:xfrm>
            <a:off x="4644008" y="2419645"/>
            <a:ext cx="3600000" cy="36000"/>
          </a:xfrm>
          <a:prstGeom prst="rect">
            <a:avLst/>
          </a:prstGeom>
          <a:solidFill>
            <a:srgbClr val="A0A0A0"/>
          </a:solidFill>
          <a:ln w="6350" cmpd="sng">
            <a:solidFill>
              <a:srgbClr val="A0A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
          <p:cNvSpPr/>
          <p:nvPr/>
        </p:nvSpPr>
        <p:spPr>
          <a:xfrm>
            <a:off x="4644009" y="2619492"/>
            <a:ext cx="255676" cy="255676"/>
          </a:xfrm>
          <a:prstGeom prst="rect">
            <a:avLst/>
          </a:prstGeom>
          <a:solidFill>
            <a:srgbClr val="CD0A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29" name="Rectangle 2"/>
          <p:cNvSpPr/>
          <p:nvPr/>
        </p:nvSpPr>
        <p:spPr>
          <a:xfrm>
            <a:off x="4644008" y="2851693"/>
            <a:ext cx="3600000" cy="36000"/>
          </a:xfrm>
          <a:prstGeom prst="rect">
            <a:avLst/>
          </a:prstGeom>
          <a:solidFill>
            <a:srgbClr val="A0A0A0"/>
          </a:solidFill>
          <a:ln w="6350" cmpd="sng">
            <a:solidFill>
              <a:srgbClr val="A0A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
          <p:cNvSpPr/>
          <p:nvPr/>
        </p:nvSpPr>
        <p:spPr>
          <a:xfrm>
            <a:off x="4644009" y="3067718"/>
            <a:ext cx="255676" cy="255676"/>
          </a:xfrm>
          <a:prstGeom prst="rect">
            <a:avLst/>
          </a:prstGeom>
          <a:solidFill>
            <a:srgbClr val="CD0A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33" name="Rectangle 2"/>
          <p:cNvSpPr/>
          <p:nvPr/>
        </p:nvSpPr>
        <p:spPr>
          <a:xfrm>
            <a:off x="4644008" y="3299919"/>
            <a:ext cx="3600000" cy="36000"/>
          </a:xfrm>
          <a:prstGeom prst="rect">
            <a:avLst/>
          </a:prstGeom>
          <a:solidFill>
            <a:srgbClr val="E60012"/>
          </a:solidFill>
          <a:ln w="6350" cmpd="sng">
            <a:solidFill>
              <a:srgbClr val="E700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62"/>
          <p:cNvSpPr>
            <a:spLocks noChangeArrowheads="1"/>
          </p:cNvSpPr>
          <p:nvPr/>
        </p:nvSpPr>
        <p:spPr bwMode="auto">
          <a:xfrm>
            <a:off x="4988935" y="1786753"/>
            <a:ext cx="1077218"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spAutoFit/>
          </a:bodyPr>
          <a:lstStyle/>
          <a:p>
            <a:pPr algn="dist" eaLnBrk="0" hangingPunct="0"/>
            <a:r>
              <a:rPr lang="zh-CN" altLang="en-US" sz="1200" kern="1000" dirty="0">
                <a:solidFill>
                  <a:srgbClr val="C3C3C3"/>
                </a:solidFill>
                <a:latin typeface="微软雅黑" panose="020B0503020204020204" pitchFamily="34" charset="-122"/>
                <a:ea typeface="微软雅黑" panose="020B0503020204020204" pitchFamily="34" charset="-122"/>
              </a:rPr>
              <a:t>行业趋势及需求</a:t>
            </a:r>
            <a:endParaRPr lang="zh-CN" altLang="zh-CN" sz="1200" kern="1000" dirty="0">
              <a:solidFill>
                <a:srgbClr val="C3C3C3"/>
              </a:solidFill>
              <a:latin typeface="微软雅黑" panose="020B0503020204020204" pitchFamily="34" charset="-122"/>
              <a:ea typeface="微软雅黑" panose="020B0503020204020204" pitchFamily="34" charset="-122"/>
            </a:endParaRPr>
          </a:p>
        </p:txBody>
      </p:sp>
      <p:sp>
        <p:nvSpPr>
          <p:cNvPr id="28" name="Rectangle 62"/>
          <p:cNvSpPr>
            <a:spLocks noChangeArrowheads="1"/>
          </p:cNvSpPr>
          <p:nvPr/>
        </p:nvSpPr>
        <p:spPr bwMode="auto">
          <a:xfrm>
            <a:off x="4988935" y="2654184"/>
            <a:ext cx="2154436"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spAutoFit/>
          </a:bodyPr>
          <a:lstStyle/>
          <a:p>
            <a:pPr algn="dist" eaLnBrk="0" hangingPunct="0"/>
            <a:r>
              <a:rPr lang="zh-CN" altLang="en-US" sz="1200" kern="1000" dirty="0">
                <a:solidFill>
                  <a:srgbClr val="C3C3C3"/>
                </a:solidFill>
                <a:latin typeface="微软雅黑" panose="020B0503020204020204" pitchFamily="34" charset="-122"/>
                <a:ea typeface="微软雅黑" panose="020B0503020204020204" pitchFamily="34" charset="-122"/>
              </a:rPr>
              <a:t>新华三医疗无线物联网方案价值</a:t>
            </a:r>
            <a:endParaRPr lang="zh-CN" altLang="zh-CN" sz="1200" kern="1000" dirty="0">
              <a:solidFill>
                <a:srgbClr val="C3C3C3"/>
              </a:solidFill>
              <a:latin typeface="微软雅黑" panose="020B0503020204020204" pitchFamily="34" charset="-122"/>
              <a:ea typeface="微软雅黑" panose="020B0503020204020204" pitchFamily="34" charset="-122"/>
            </a:endParaRPr>
          </a:p>
        </p:txBody>
      </p:sp>
      <p:sp>
        <p:nvSpPr>
          <p:cNvPr id="32" name="Rectangle 62"/>
          <p:cNvSpPr>
            <a:spLocks noChangeArrowheads="1"/>
          </p:cNvSpPr>
          <p:nvPr/>
        </p:nvSpPr>
        <p:spPr bwMode="auto">
          <a:xfrm>
            <a:off x="4979783" y="3091984"/>
            <a:ext cx="615553"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spAutoFit/>
          </a:bodyPr>
          <a:lstStyle/>
          <a:p>
            <a:pPr algn="dist" eaLnBrk="0" hangingPunct="0"/>
            <a:r>
              <a:rPr lang="zh-CN" altLang="en-US" sz="1200" kern="1000" dirty="0">
                <a:latin typeface="微软雅黑" panose="020B0503020204020204" pitchFamily="34" charset="-122"/>
                <a:ea typeface="微软雅黑" panose="020B0503020204020204" pitchFamily="34" charset="-122"/>
              </a:rPr>
              <a:t>成功案例</a:t>
            </a:r>
            <a:endParaRPr lang="zh-CN" altLang="zh-CN" sz="1200" kern="1000" dirty="0">
              <a:latin typeface="微软雅黑" panose="020B0503020204020204" pitchFamily="34" charset="-122"/>
              <a:ea typeface="微软雅黑" panose="020B0503020204020204" pitchFamily="34" charset="-122"/>
            </a:endParaRPr>
          </a:p>
        </p:txBody>
      </p:sp>
      <p:sp>
        <p:nvSpPr>
          <p:cNvPr id="34" name="文本框 33"/>
          <p:cNvSpPr txBox="1"/>
          <p:nvPr/>
        </p:nvSpPr>
        <p:spPr>
          <a:xfrm>
            <a:off x="4588178" y="1707654"/>
            <a:ext cx="383438" cy="307777"/>
          </a:xfrm>
          <a:prstGeom prst="rect">
            <a:avLst/>
          </a:prstGeom>
          <a:solidFill>
            <a:srgbClr val="A0A0A0"/>
          </a:solidFill>
        </p:spPr>
        <p:txBody>
          <a:bodyPr wrap="none" rtlCol="0">
            <a:spAutoFit/>
          </a:bodyPr>
          <a:lstStyle>
            <a:defPPr>
              <a:defRPr lang="zh-CN"/>
            </a:defPPr>
            <a:lvl1pPr>
              <a:defRPr kumimoji="1" sz="1400">
                <a:solidFill>
                  <a:schemeClr val="bg1"/>
                </a:solidFill>
                <a:latin typeface="Microsoft Sans Serif" panose="020B0604020202020204"/>
                <a:ea typeface="huxiaobo-gdh"/>
                <a:cs typeface="Microsoft Sans Serif" panose="020B0604020202020204"/>
              </a:defRPr>
            </a:lvl1pPr>
          </a:lstStyle>
          <a:p>
            <a:r>
              <a:rPr lang="en-US" altLang="zh-CN" dirty="0"/>
              <a:t>01</a:t>
            </a:r>
            <a:endParaRPr lang="zh-CN" altLang="en-US" dirty="0"/>
          </a:p>
        </p:txBody>
      </p:sp>
      <p:sp>
        <p:nvSpPr>
          <p:cNvPr id="35" name="文本框 34"/>
          <p:cNvSpPr txBox="1"/>
          <p:nvPr/>
        </p:nvSpPr>
        <p:spPr>
          <a:xfrm>
            <a:off x="4588178" y="2155881"/>
            <a:ext cx="383438" cy="307777"/>
          </a:xfrm>
          <a:prstGeom prst="rect">
            <a:avLst/>
          </a:prstGeom>
          <a:solidFill>
            <a:srgbClr val="A0A0A0"/>
          </a:solidFill>
        </p:spPr>
        <p:txBody>
          <a:bodyPr wrap="none" rtlCol="0">
            <a:spAutoFit/>
          </a:bodyPr>
          <a:lstStyle>
            <a:defPPr>
              <a:defRPr lang="zh-CN"/>
            </a:defPPr>
            <a:lvl1pPr>
              <a:defRPr kumimoji="1" sz="1400">
                <a:solidFill>
                  <a:schemeClr val="bg1"/>
                </a:solidFill>
                <a:latin typeface="Microsoft Sans Serif" panose="020B0604020202020204"/>
                <a:ea typeface="huxiaobo-gdh"/>
                <a:cs typeface="Microsoft Sans Serif" panose="020B0604020202020204"/>
              </a:defRPr>
            </a:lvl1pPr>
          </a:lstStyle>
          <a:p>
            <a:r>
              <a:rPr lang="en-US" altLang="zh-CN" dirty="0"/>
              <a:t>02</a:t>
            </a:r>
            <a:endParaRPr lang="zh-CN" altLang="en-US" dirty="0"/>
          </a:p>
        </p:txBody>
      </p:sp>
      <p:sp>
        <p:nvSpPr>
          <p:cNvPr id="36" name="文本框 35"/>
          <p:cNvSpPr txBox="1"/>
          <p:nvPr/>
        </p:nvSpPr>
        <p:spPr>
          <a:xfrm>
            <a:off x="4588178" y="2587929"/>
            <a:ext cx="383438" cy="307777"/>
          </a:xfrm>
          <a:prstGeom prst="rect">
            <a:avLst/>
          </a:prstGeom>
          <a:solidFill>
            <a:srgbClr val="A0A0A0"/>
          </a:solidFill>
        </p:spPr>
        <p:txBody>
          <a:bodyPr wrap="none" rtlCol="0">
            <a:spAutoFit/>
          </a:bodyPr>
          <a:lstStyle>
            <a:defPPr>
              <a:defRPr lang="zh-CN"/>
            </a:defPPr>
            <a:lvl1pPr>
              <a:defRPr kumimoji="1" sz="1400">
                <a:solidFill>
                  <a:schemeClr val="bg1"/>
                </a:solidFill>
                <a:latin typeface="Microsoft Sans Serif" panose="020B0604020202020204"/>
                <a:ea typeface="huxiaobo-gdh"/>
                <a:cs typeface="Microsoft Sans Serif" panose="020B0604020202020204"/>
              </a:defRPr>
            </a:lvl1pPr>
          </a:lstStyle>
          <a:p>
            <a:r>
              <a:rPr lang="en-US" altLang="zh-CN" dirty="0"/>
              <a:t>03</a:t>
            </a:r>
            <a:endParaRPr lang="zh-CN" altLang="en-US" dirty="0"/>
          </a:p>
        </p:txBody>
      </p:sp>
      <p:sp>
        <p:nvSpPr>
          <p:cNvPr id="37" name="文本框 36"/>
          <p:cNvSpPr txBox="1"/>
          <p:nvPr/>
        </p:nvSpPr>
        <p:spPr>
          <a:xfrm>
            <a:off x="4588178" y="3036154"/>
            <a:ext cx="383438" cy="307777"/>
          </a:xfrm>
          <a:prstGeom prst="rect">
            <a:avLst/>
          </a:prstGeom>
          <a:solidFill>
            <a:srgbClr val="E60012"/>
          </a:solidFill>
        </p:spPr>
        <p:txBody>
          <a:bodyPr wrap="none" rtlCol="0">
            <a:spAutoFit/>
          </a:bodyPr>
          <a:lstStyle>
            <a:defPPr>
              <a:defRPr lang="zh-CN"/>
            </a:defPPr>
            <a:lvl1pPr>
              <a:defRPr kumimoji="1" sz="1400">
                <a:solidFill>
                  <a:schemeClr val="bg1"/>
                </a:solidFill>
                <a:latin typeface="Microsoft Sans Serif" panose="020B0604020202020204"/>
                <a:ea typeface="huxiaobo-gdh"/>
                <a:cs typeface="Microsoft Sans Serif" panose="020B0604020202020204"/>
              </a:defRPr>
            </a:lvl1pPr>
          </a:lstStyle>
          <a:p>
            <a:r>
              <a:rPr lang="en-US" altLang="zh-CN" dirty="0"/>
              <a:t>04</a:t>
            </a:r>
            <a:endParaRPr lang="zh-CN" altLang="en-US" dirty="0"/>
          </a:p>
        </p:txBody>
      </p:sp>
      <p:pic>
        <p:nvPicPr>
          <p:cNvPr id="19" name="图片 18">
            <a:extLst>
              <a:ext uri="{FF2B5EF4-FFF2-40B4-BE49-F238E27FC236}">
                <a16:creationId xmlns:a16="http://schemas.microsoft.com/office/drawing/2014/main" xmlns="" id="{B3A2B809-0E23-49C6-AAFF-0692A732FFCA}"/>
              </a:ext>
            </a:extLst>
          </p:cNvPr>
          <p:cNvPicPr>
            <a:picLocks noChangeAspect="1"/>
          </p:cNvPicPr>
          <p:nvPr/>
        </p:nvPicPr>
        <p:blipFill>
          <a:blip r:embed="rId3"/>
          <a:stretch>
            <a:fillRect/>
          </a:stretch>
        </p:blipFill>
        <p:spPr>
          <a:xfrm>
            <a:off x="395536" y="1347615"/>
            <a:ext cx="3459846" cy="2116702"/>
          </a:xfrm>
          <a:prstGeom prst="rect">
            <a:avLst/>
          </a:prstGeom>
        </p:spPr>
      </p:pic>
      <p:sp>
        <p:nvSpPr>
          <p:cNvPr id="23" name="Rectangle 62"/>
          <p:cNvSpPr>
            <a:spLocks noChangeArrowheads="1"/>
          </p:cNvSpPr>
          <p:nvPr/>
        </p:nvSpPr>
        <p:spPr bwMode="auto">
          <a:xfrm>
            <a:off x="4988935" y="2225166"/>
            <a:ext cx="2154436"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spAutoFit/>
          </a:bodyPr>
          <a:lstStyle/>
          <a:p>
            <a:pPr algn="dist" eaLnBrk="0" hangingPunct="0"/>
            <a:r>
              <a:rPr lang="zh-CN" altLang="en-US" sz="1200" kern="1000" dirty="0">
                <a:solidFill>
                  <a:srgbClr val="C3C3C3"/>
                </a:solidFill>
                <a:latin typeface="微软雅黑" panose="020B0503020204020204" pitchFamily="34" charset="-122"/>
                <a:ea typeface="微软雅黑" panose="020B0503020204020204" pitchFamily="34" charset="-122"/>
              </a:rPr>
              <a:t>新华三医疗无线物联网解决方案</a:t>
            </a:r>
            <a:endParaRPr lang="zh-CN" altLang="zh-CN" sz="1200" kern="1000" dirty="0">
              <a:solidFill>
                <a:srgbClr val="C3C3C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27492966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00"/>
          <p:cNvSpPr txBox="1"/>
          <p:nvPr/>
        </p:nvSpPr>
        <p:spPr>
          <a:xfrm>
            <a:off x="755577" y="176473"/>
            <a:ext cx="7488831" cy="523220"/>
          </a:xfrm>
          <a:prstGeom prst="rect">
            <a:avLst/>
          </a:prstGeom>
          <a:noFill/>
        </p:spPr>
        <p:txBody>
          <a:bodyPr wrap="square" rtlCol="0">
            <a:spAutoFit/>
          </a:bodyPr>
          <a:lstStyle>
            <a:defPPr>
              <a:defRPr lang="zh-CN"/>
            </a:defPPr>
            <a:lvl1pPr>
              <a:defRPr sz="2800" b="1">
                <a:latin typeface="微软雅黑" panose="020B0503020204020204" pitchFamily="34" charset="-122"/>
                <a:ea typeface="微软雅黑" panose="020B0503020204020204" pitchFamily="34" charset="-122"/>
              </a:defRPr>
            </a:lvl1pPr>
          </a:lstStyle>
          <a:p>
            <a:r>
              <a:rPr lang="zh-CN" altLang="en-US" dirty="0"/>
              <a:t>新华三医疗物联网最佳实践</a:t>
            </a:r>
            <a:r>
              <a:rPr lang="en-US" altLang="zh-CN" dirty="0" smtClean="0"/>
              <a:t>—301</a:t>
            </a:r>
            <a:r>
              <a:rPr lang="zh-CN" altLang="en-US" dirty="0" smtClean="0"/>
              <a:t>医院</a:t>
            </a:r>
            <a:endParaRPr lang="zh-CN" altLang="en-US" dirty="0"/>
          </a:p>
        </p:txBody>
      </p:sp>
      <p:sp>
        <p:nvSpPr>
          <p:cNvPr id="4" name="矩形 3"/>
          <p:cNvSpPr/>
          <p:nvPr/>
        </p:nvSpPr>
        <p:spPr>
          <a:xfrm>
            <a:off x="254373" y="825267"/>
            <a:ext cx="4029613" cy="2141154"/>
          </a:xfrm>
          <a:prstGeom prst="rect">
            <a:avLst/>
          </a:prstGeom>
          <a:solidFill>
            <a:srgbClr val="E70012"/>
          </a:solidFill>
          <a:ln w="12700" cap="flat" cmpd="sng" algn="ctr">
            <a:noFill/>
            <a:prstDash val="dash"/>
          </a:ln>
          <a:effectLst/>
        </p:spPr>
        <p:txBody>
          <a:bodyPr rtlCol="0" anchor="ctr"/>
          <a:lstStyle/>
          <a:p>
            <a:pPr algn="ctr" defTabSz="914382"/>
            <a:endParaRPr lang="zh-CN" altLang="en-US" sz="1400" b="1" kern="0">
              <a:latin typeface="微软雅黑" panose="020B0503020204020204" pitchFamily="34" charset="-122"/>
              <a:ea typeface="微软雅黑" panose="020B0503020204020204" pitchFamily="34" charset="-122"/>
            </a:endParaRPr>
          </a:p>
        </p:txBody>
      </p:sp>
      <p:sp>
        <p:nvSpPr>
          <p:cNvPr id="5" name="矩形 4"/>
          <p:cNvSpPr/>
          <p:nvPr/>
        </p:nvSpPr>
        <p:spPr>
          <a:xfrm>
            <a:off x="236415" y="3024502"/>
            <a:ext cx="4029613" cy="1675973"/>
          </a:xfrm>
          <a:prstGeom prst="rect">
            <a:avLst/>
          </a:prstGeom>
          <a:solidFill>
            <a:srgbClr val="E70012"/>
          </a:solidFill>
          <a:ln w="12700" cap="flat" cmpd="sng" algn="ctr">
            <a:noFill/>
            <a:prstDash val="dash"/>
          </a:ln>
          <a:effectLst/>
        </p:spPr>
        <p:txBody>
          <a:bodyPr rtlCol="0" anchor="ctr"/>
          <a:lstStyle/>
          <a:p>
            <a:pPr algn="ctr" defTabSz="914382"/>
            <a:endParaRPr lang="zh-CN" altLang="en-US" sz="1400" b="1" kern="0">
              <a:latin typeface="微软雅黑" panose="020B0503020204020204" pitchFamily="34" charset="-122"/>
              <a:ea typeface="微软雅黑" panose="020B0503020204020204" pitchFamily="34" charset="-122"/>
            </a:endParaRPr>
          </a:p>
        </p:txBody>
      </p:sp>
      <p:sp>
        <p:nvSpPr>
          <p:cNvPr id="6" name="文本框 5"/>
          <p:cNvSpPr txBox="1"/>
          <p:nvPr/>
        </p:nvSpPr>
        <p:spPr>
          <a:xfrm>
            <a:off x="254371" y="839655"/>
            <a:ext cx="1725481" cy="307777"/>
          </a:xfrm>
          <a:prstGeom prst="rect">
            <a:avLst/>
          </a:prstGeom>
          <a:noFill/>
        </p:spPr>
        <p:txBody>
          <a:bodyPr wrap="square" rtlCol="0">
            <a:spAutoFit/>
          </a:bodyPr>
          <a:lstStyle/>
          <a:p>
            <a:r>
              <a:rPr kumimoji="1" lang="zh-CN" altLang="en-US" sz="1400" b="1" dirty="0">
                <a:solidFill>
                  <a:schemeClr val="bg1"/>
                </a:solidFill>
                <a:latin typeface="Microsoft YaHei" charset="0"/>
                <a:ea typeface="Microsoft YaHei" charset="0"/>
                <a:cs typeface="Microsoft YaHei" charset="0"/>
              </a:rPr>
              <a:t>背景和需求</a:t>
            </a:r>
          </a:p>
        </p:txBody>
      </p:sp>
      <p:sp>
        <p:nvSpPr>
          <p:cNvPr id="7" name="文本框 6"/>
          <p:cNvSpPr txBox="1"/>
          <p:nvPr/>
        </p:nvSpPr>
        <p:spPr>
          <a:xfrm>
            <a:off x="254371" y="3091995"/>
            <a:ext cx="2618585" cy="307777"/>
          </a:xfrm>
          <a:prstGeom prst="rect">
            <a:avLst/>
          </a:prstGeom>
          <a:noFill/>
        </p:spPr>
        <p:txBody>
          <a:bodyPr wrap="square" rtlCol="0">
            <a:spAutoFit/>
          </a:bodyPr>
          <a:lstStyle/>
          <a:p>
            <a:r>
              <a:rPr kumimoji="1" lang="zh-CN" altLang="en-US" sz="1400" b="1" dirty="0">
                <a:solidFill>
                  <a:schemeClr val="bg1"/>
                </a:solidFill>
                <a:latin typeface="Microsoft YaHei" charset="0"/>
                <a:ea typeface="Microsoft YaHei" charset="0"/>
                <a:cs typeface="Microsoft YaHei" charset="0"/>
              </a:rPr>
              <a:t>解决方案及客户价值</a:t>
            </a:r>
          </a:p>
        </p:txBody>
      </p:sp>
      <p:sp>
        <p:nvSpPr>
          <p:cNvPr id="8" name="文本框 7"/>
          <p:cNvSpPr txBox="1"/>
          <p:nvPr/>
        </p:nvSpPr>
        <p:spPr>
          <a:xfrm>
            <a:off x="254371" y="1147432"/>
            <a:ext cx="4029613" cy="1852302"/>
          </a:xfrm>
          <a:prstGeom prst="rect">
            <a:avLst/>
          </a:prstGeom>
          <a:noFill/>
        </p:spPr>
        <p:txBody>
          <a:bodyPr wrap="square" rtlCol="0">
            <a:spAutoFit/>
          </a:bodyPr>
          <a:lstStyle/>
          <a:p>
            <a:pPr>
              <a:lnSpc>
                <a:spcPct val="150000"/>
              </a:lnSpc>
            </a:pPr>
            <a:r>
              <a:rPr lang="zh-CN" altLang="en-US" sz="953" dirty="0">
                <a:solidFill>
                  <a:srgbClr val="FFFFFF"/>
                </a:solidFill>
                <a:latin typeface="Microsoft YaHei" charset="0"/>
                <a:ea typeface="Microsoft YaHei" charset="0"/>
                <a:cs typeface="Microsoft YaHei" charset="0"/>
              </a:rPr>
              <a:t>中国人民解放军总医院（</a:t>
            </a:r>
            <a:r>
              <a:rPr lang="en-US" altLang="zh-CN" sz="953" dirty="0">
                <a:solidFill>
                  <a:srgbClr val="FFFFFF"/>
                </a:solidFill>
                <a:latin typeface="Microsoft YaHei" charset="0"/>
                <a:ea typeface="Microsoft YaHei" charset="0"/>
                <a:cs typeface="Microsoft YaHei" charset="0"/>
              </a:rPr>
              <a:t>301</a:t>
            </a:r>
            <a:r>
              <a:rPr lang="zh-CN" altLang="en-US" sz="953" dirty="0">
                <a:solidFill>
                  <a:srgbClr val="FFFFFF"/>
                </a:solidFill>
                <a:latin typeface="Microsoft YaHei" charset="0"/>
                <a:ea typeface="Microsoft YaHei" charset="0"/>
                <a:cs typeface="Microsoft YaHei" charset="0"/>
              </a:rPr>
              <a:t>医院）创建于</a:t>
            </a:r>
            <a:r>
              <a:rPr lang="en-US" altLang="zh-CN" sz="953" dirty="0">
                <a:solidFill>
                  <a:srgbClr val="FFFFFF"/>
                </a:solidFill>
                <a:latin typeface="Microsoft YaHei" charset="0"/>
                <a:ea typeface="Microsoft YaHei" charset="0"/>
                <a:cs typeface="Microsoft YaHei" charset="0"/>
              </a:rPr>
              <a:t>1953</a:t>
            </a:r>
            <a:r>
              <a:rPr lang="zh-CN" altLang="en-US" sz="953" dirty="0">
                <a:solidFill>
                  <a:srgbClr val="FFFFFF"/>
                </a:solidFill>
                <a:latin typeface="Microsoft YaHei" charset="0"/>
                <a:ea typeface="Microsoft YaHei" charset="0"/>
                <a:cs typeface="Microsoft YaHei" charset="0"/>
              </a:rPr>
              <a:t>年</a:t>
            </a:r>
            <a:r>
              <a:rPr lang="zh-CN" altLang="en-US" sz="953" dirty="0" smtClean="0">
                <a:solidFill>
                  <a:srgbClr val="FFFFFF"/>
                </a:solidFill>
                <a:latin typeface="Microsoft YaHei" charset="0"/>
                <a:ea typeface="Microsoft YaHei" charset="0"/>
                <a:cs typeface="Microsoft YaHei" charset="0"/>
              </a:rPr>
              <a:t>，医院</a:t>
            </a:r>
            <a:r>
              <a:rPr lang="zh-CN" altLang="en-US" sz="953" dirty="0">
                <a:solidFill>
                  <a:srgbClr val="FFFFFF"/>
                </a:solidFill>
                <a:latin typeface="Microsoft YaHei" charset="0"/>
                <a:ea typeface="Microsoft YaHei" charset="0"/>
                <a:cs typeface="Microsoft YaHei" charset="0"/>
              </a:rPr>
              <a:t>是中央重要保健基地，承担军委、总部等多个体系单位、官兵的医疗保健和各军区、军兵种转诊、后送的疑难病诊治任务。医院同时又是解放军医学院，以研究生教育为主，是全军唯一一所医院办学</a:t>
            </a:r>
            <a:r>
              <a:rPr lang="zh-CN" altLang="en-US" sz="953" dirty="0" smtClean="0">
                <a:solidFill>
                  <a:srgbClr val="FFFFFF"/>
                </a:solidFill>
                <a:latin typeface="Microsoft YaHei" charset="0"/>
                <a:ea typeface="Microsoft YaHei" charset="0"/>
                <a:cs typeface="Microsoft YaHei" charset="0"/>
              </a:rPr>
              <a:t>单位。</a:t>
            </a:r>
            <a:endParaRPr lang="en-US" altLang="zh-CN" sz="953" dirty="0" smtClean="0">
              <a:solidFill>
                <a:srgbClr val="FFFFFF"/>
              </a:solidFill>
              <a:latin typeface="Microsoft YaHei" charset="0"/>
              <a:ea typeface="Microsoft YaHei" charset="0"/>
              <a:cs typeface="Microsoft YaHei" charset="0"/>
            </a:endParaRPr>
          </a:p>
          <a:p>
            <a:pPr>
              <a:lnSpc>
                <a:spcPct val="150000"/>
              </a:lnSpc>
            </a:pPr>
            <a:endParaRPr lang="en-US" altLang="zh-CN" sz="953" dirty="0">
              <a:solidFill>
                <a:srgbClr val="FFFFFF"/>
              </a:solidFill>
              <a:latin typeface="Microsoft YaHei" charset="0"/>
              <a:ea typeface="Microsoft YaHei" charset="0"/>
              <a:cs typeface="Microsoft YaHei" charset="0"/>
            </a:endParaRPr>
          </a:p>
          <a:p>
            <a:pPr>
              <a:lnSpc>
                <a:spcPct val="150000"/>
              </a:lnSpc>
            </a:pPr>
            <a:r>
              <a:rPr lang="zh-CN" altLang="en-US" sz="953" dirty="0" smtClean="0">
                <a:solidFill>
                  <a:srgbClr val="FFFFFF"/>
                </a:solidFill>
                <a:latin typeface="Microsoft YaHei" charset="0"/>
                <a:ea typeface="Microsoft YaHei" charset="0"/>
                <a:cs typeface="Microsoft YaHei" charset="0"/>
              </a:rPr>
              <a:t>医院老院区的无线使用已达</a:t>
            </a:r>
            <a:r>
              <a:rPr lang="en-US" altLang="zh-CN" sz="953" dirty="0" smtClean="0">
                <a:solidFill>
                  <a:srgbClr val="FFFFFF"/>
                </a:solidFill>
                <a:latin typeface="Microsoft YaHei" charset="0"/>
                <a:ea typeface="Microsoft YaHei" charset="0"/>
                <a:cs typeface="Microsoft YaHei" charset="0"/>
              </a:rPr>
              <a:t>6</a:t>
            </a:r>
            <a:r>
              <a:rPr lang="zh-CN" altLang="en-US" sz="953" dirty="0" smtClean="0">
                <a:solidFill>
                  <a:srgbClr val="FFFFFF"/>
                </a:solidFill>
                <a:latin typeface="Microsoft YaHei" charset="0"/>
                <a:ea typeface="Microsoft YaHei" charset="0"/>
                <a:cs typeface="Microsoft YaHei" charset="0"/>
              </a:rPr>
              <a:t>年以上，且为国外品牌产品，出于产品方案架构老旧，系统信息安全保密级别要求等原因，急需一套国产化高性能无线进行替代。</a:t>
            </a:r>
            <a:endParaRPr kumimoji="1" lang="zh-CN" altLang="en-US" sz="953" dirty="0">
              <a:solidFill>
                <a:srgbClr val="FFFFFF"/>
              </a:solidFill>
              <a:latin typeface="Microsoft YaHei" charset="0"/>
              <a:ea typeface="Microsoft YaHei" charset="0"/>
              <a:cs typeface="Microsoft YaHei" charset="0"/>
            </a:endParaRPr>
          </a:p>
        </p:txBody>
      </p:sp>
      <p:sp>
        <p:nvSpPr>
          <p:cNvPr id="9" name="文本框 8"/>
          <p:cNvSpPr txBox="1"/>
          <p:nvPr/>
        </p:nvSpPr>
        <p:spPr>
          <a:xfrm>
            <a:off x="343111" y="3337022"/>
            <a:ext cx="3816220" cy="1788951"/>
          </a:xfrm>
          <a:prstGeom prst="rect">
            <a:avLst/>
          </a:prstGeom>
          <a:noFill/>
        </p:spPr>
        <p:txBody>
          <a:bodyPr wrap="square" rtlCol="0">
            <a:spAutoFit/>
          </a:bodyPr>
          <a:lstStyle/>
          <a:p>
            <a:pPr marL="171450" indent="-171450">
              <a:lnSpc>
                <a:spcPct val="150000"/>
              </a:lnSpc>
              <a:buFont typeface="Arial" panose="020B0604020202020204" pitchFamily="34" charset="0"/>
              <a:buChar char="•"/>
            </a:pPr>
            <a:r>
              <a:rPr kumimoji="1" lang="zh-CN" altLang="en-US" sz="1050" dirty="0" smtClean="0">
                <a:solidFill>
                  <a:srgbClr val="FFFFFF"/>
                </a:solidFill>
                <a:latin typeface="Microsoft YaHei" charset="0"/>
                <a:ea typeface="Microsoft YaHei" charset="0"/>
                <a:cs typeface="Microsoft YaHei" charset="0"/>
              </a:rPr>
              <a:t>北京及海南两地同步的终结者无线接入保障异地通信的无延迟。</a:t>
            </a:r>
            <a:endParaRPr kumimoji="1" lang="en-US" altLang="zh-CN" sz="1050" dirty="0" smtClean="0">
              <a:solidFill>
                <a:srgbClr val="FFFFFF"/>
              </a:solidFill>
              <a:latin typeface="Microsoft YaHei" charset="0"/>
              <a:ea typeface="Microsoft YaHei" charset="0"/>
              <a:cs typeface="Microsoft YaHei" charset="0"/>
            </a:endParaRPr>
          </a:p>
          <a:p>
            <a:pPr marL="171450" indent="-171450">
              <a:lnSpc>
                <a:spcPct val="150000"/>
              </a:lnSpc>
              <a:buFont typeface="Arial" panose="020B0604020202020204" pitchFamily="34" charset="0"/>
              <a:buChar char="•"/>
            </a:pPr>
            <a:r>
              <a:rPr kumimoji="1" lang="zh-CN" altLang="en-US" sz="1050" dirty="0" smtClean="0">
                <a:solidFill>
                  <a:srgbClr val="FFFFFF"/>
                </a:solidFill>
                <a:latin typeface="Microsoft YaHei" charset="0"/>
                <a:ea typeface="Microsoft YaHei" charset="0"/>
                <a:cs typeface="Microsoft YaHei" charset="0"/>
              </a:rPr>
              <a:t>老院区</a:t>
            </a:r>
            <a:r>
              <a:rPr kumimoji="1" lang="en-US" altLang="zh-CN" sz="1050" dirty="0" smtClean="0">
                <a:solidFill>
                  <a:srgbClr val="FFFFFF"/>
                </a:solidFill>
                <a:latin typeface="Microsoft YaHei" charset="0"/>
                <a:ea typeface="Microsoft YaHei" charset="0"/>
                <a:cs typeface="Microsoft YaHei" charset="0"/>
              </a:rPr>
              <a:t>3000+</a:t>
            </a:r>
            <a:r>
              <a:rPr kumimoji="1" lang="zh-CN" altLang="en-US" sz="1050" dirty="0" smtClean="0">
                <a:solidFill>
                  <a:srgbClr val="FFFFFF"/>
                </a:solidFill>
                <a:latin typeface="Microsoft YaHei" charset="0"/>
                <a:ea typeface="Microsoft YaHei" charset="0"/>
                <a:cs typeface="Microsoft YaHei" charset="0"/>
              </a:rPr>
              <a:t>个无线终结者面板</a:t>
            </a:r>
            <a:r>
              <a:rPr kumimoji="1" lang="en-US" altLang="zh-CN" sz="1050" dirty="0" smtClean="0">
                <a:solidFill>
                  <a:srgbClr val="FFFFFF"/>
                </a:solidFill>
                <a:latin typeface="Microsoft YaHei" charset="0"/>
                <a:ea typeface="Microsoft YaHei" charset="0"/>
                <a:cs typeface="Microsoft YaHei" charset="0"/>
              </a:rPr>
              <a:t>AP</a:t>
            </a:r>
            <a:r>
              <a:rPr kumimoji="1" lang="zh-CN" altLang="en-US" sz="1050" dirty="0" smtClean="0">
                <a:solidFill>
                  <a:srgbClr val="FFFFFF"/>
                </a:solidFill>
                <a:latin typeface="Microsoft YaHei" charset="0"/>
                <a:ea typeface="Microsoft YaHei" charset="0"/>
                <a:cs typeface="Microsoft YaHei" charset="0"/>
              </a:rPr>
              <a:t>，保证无线网全院无死角覆盖和灵活快速安装。</a:t>
            </a:r>
            <a:endParaRPr kumimoji="1" lang="en-US" altLang="zh-CN" sz="1050" dirty="0" smtClean="0">
              <a:solidFill>
                <a:srgbClr val="FFFFFF"/>
              </a:solidFill>
              <a:latin typeface="Microsoft YaHei" charset="0"/>
              <a:ea typeface="Microsoft YaHei" charset="0"/>
              <a:cs typeface="Microsoft YaHei" charset="0"/>
            </a:endParaRPr>
          </a:p>
          <a:p>
            <a:pPr marL="171450" indent="-171450">
              <a:lnSpc>
                <a:spcPct val="150000"/>
              </a:lnSpc>
              <a:buFont typeface="Arial" panose="020B0604020202020204" pitchFamily="34" charset="0"/>
              <a:buChar char="•"/>
            </a:pPr>
            <a:r>
              <a:rPr kumimoji="1" lang="zh-CN" altLang="en-US" sz="1050" dirty="0" smtClean="0">
                <a:solidFill>
                  <a:srgbClr val="FFFFFF"/>
                </a:solidFill>
                <a:latin typeface="Microsoft YaHei" charset="0"/>
                <a:ea typeface="Microsoft YaHei" charset="0"/>
                <a:cs typeface="Microsoft YaHei" charset="0"/>
              </a:rPr>
              <a:t>最新的加密和信道保护技术保证无线数据的安全传输。</a:t>
            </a:r>
            <a:endParaRPr kumimoji="1" lang="en-US" altLang="zh-CN" sz="1050" dirty="0" smtClean="0">
              <a:solidFill>
                <a:srgbClr val="FFFFFF"/>
              </a:solidFill>
              <a:latin typeface="Microsoft YaHei" charset="0"/>
              <a:ea typeface="Microsoft YaHei" charset="0"/>
              <a:cs typeface="Microsoft YaHei" charset="0"/>
            </a:endParaRPr>
          </a:p>
          <a:p>
            <a:pPr marL="171450" indent="-171450">
              <a:lnSpc>
                <a:spcPct val="150000"/>
              </a:lnSpc>
              <a:buFont typeface="Arial" panose="020B0604020202020204" pitchFamily="34" charset="0"/>
              <a:buChar char="•"/>
            </a:pPr>
            <a:endParaRPr kumimoji="1" lang="zh-CN" altLang="en-US" sz="1050" dirty="0">
              <a:solidFill>
                <a:srgbClr val="FFFFFF"/>
              </a:solidFill>
              <a:latin typeface="Microsoft YaHei" charset="0"/>
              <a:ea typeface="Microsoft YaHei" charset="0"/>
              <a:cs typeface="Microsoft YaHei" charset="0"/>
            </a:endParaRPr>
          </a:p>
          <a:p>
            <a:pPr marL="285744" indent="-285744">
              <a:lnSpc>
                <a:spcPct val="150000"/>
              </a:lnSpc>
              <a:buFont typeface="Wingdings" panose="05000000000000000000" pitchFamily="2" charset="2"/>
              <a:buChar char="n"/>
            </a:pPr>
            <a:endParaRPr kumimoji="1" lang="zh-CN" altLang="en-US" sz="1050" dirty="0">
              <a:solidFill>
                <a:srgbClr val="FFFFFF"/>
              </a:solidFill>
              <a:latin typeface="Microsoft YaHei" charset="0"/>
              <a:ea typeface="Microsoft YaHei" charset="0"/>
              <a:cs typeface="Microsoft YaHei" charset="0"/>
            </a:endParaRPr>
          </a:p>
        </p:txBody>
      </p:sp>
      <p:pic>
        <p:nvPicPr>
          <p:cNvPr id="5122" name="Picture 2" descr="https://timgsa.baidu.com/timg?image&amp;quality=80&amp;size=b9999_10000&amp;sec=1582880491712&amp;di=f09787921ab799ca3df72c56789f02bc&amp;imgtype=0&amp;src=http%3A%2F%2Fimg.jk51.com%2Fimg_jk51%2F28715971.jpeg"/>
          <p:cNvPicPr>
            <a:picLocks noChangeAspect="1" noChangeArrowheads="1"/>
          </p:cNvPicPr>
          <p:nvPr/>
        </p:nvPicPr>
        <p:blipFill rotWithShape="1">
          <a:blip r:embed="rId2">
            <a:extLst>
              <a:ext uri="{28A0092B-C50C-407E-A947-70E740481C1C}">
                <a14:useLocalDpi xmlns:a14="http://schemas.microsoft.com/office/drawing/2010/main" xmlns="" val="0"/>
              </a:ext>
            </a:extLst>
          </a:blip>
          <a:srcRect l="8867" t="8934" r="5976" b="31909"/>
          <a:stretch/>
        </p:blipFill>
        <p:spPr bwMode="auto">
          <a:xfrm>
            <a:off x="4356466" y="825267"/>
            <a:ext cx="4548583" cy="2106523"/>
          </a:xfrm>
          <a:prstGeom prst="rect">
            <a:avLst/>
          </a:prstGeom>
          <a:noFill/>
          <a:extLst>
            <a:ext uri="{909E8E84-426E-40DD-AFC4-6F175D3DCCD1}">
              <a14:hiddenFill xmlns:a14="http://schemas.microsoft.com/office/drawing/2010/main" xmlns="">
                <a:solidFill>
                  <a:srgbClr val="FFFFFF"/>
                </a:solidFill>
              </a14:hiddenFill>
            </a:ext>
          </a:extLst>
        </p:spPr>
      </p:pic>
      <p:pic>
        <p:nvPicPr>
          <p:cNvPr id="5126" name="Picture 6" descr="https://timgsa.baidu.com/timg?image&amp;quality=80&amp;size=b9999_10000&amp;sec=1582881652797&amp;di=ed64d06f7dbd5ebcebf0945dc22f1266&amp;imgtype=0&amp;src=http%3A%2F%2Fwww.hnfc77.com%2Feditor%2Fphp%2F..%2Fattached%2Fimage%2F20171208%2F20171208184751_60614.png"/>
          <p:cNvPicPr>
            <a:picLocks noChangeAspect="1" noChangeArrowheads="1"/>
          </p:cNvPicPr>
          <p:nvPr/>
        </p:nvPicPr>
        <p:blipFill rotWithShape="1">
          <a:blip r:embed="rId3">
            <a:extLst>
              <a:ext uri="{28A0092B-C50C-407E-A947-70E740481C1C}">
                <a14:useLocalDpi xmlns:a14="http://schemas.microsoft.com/office/drawing/2010/main" xmlns="" val="0"/>
              </a:ext>
            </a:extLst>
          </a:blip>
          <a:srcRect l="9940" t="42046" r="4111"/>
          <a:stretch/>
        </p:blipFill>
        <p:spPr bwMode="auto">
          <a:xfrm>
            <a:off x="4356466" y="3024502"/>
            <a:ext cx="4548583" cy="167597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874597723"/>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00"/>
          <p:cNvSpPr txBox="1"/>
          <p:nvPr/>
        </p:nvSpPr>
        <p:spPr>
          <a:xfrm>
            <a:off x="755577" y="176473"/>
            <a:ext cx="7147655" cy="523220"/>
          </a:xfrm>
          <a:prstGeom prst="rect">
            <a:avLst/>
          </a:prstGeom>
          <a:noFill/>
        </p:spPr>
        <p:txBody>
          <a:bodyPr wrap="square" rtlCol="0">
            <a:spAutoFit/>
          </a:bodyPr>
          <a:lstStyle>
            <a:defPPr>
              <a:defRPr lang="zh-CN"/>
            </a:defPPr>
            <a:lvl1pPr>
              <a:defRPr sz="2800" b="1">
                <a:latin typeface="微软雅黑" panose="020B0503020204020204" pitchFamily="34" charset="-122"/>
                <a:ea typeface="微软雅黑" panose="020B0503020204020204" pitchFamily="34" charset="-122"/>
              </a:defRPr>
            </a:lvl1pPr>
          </a:lstStyle>
          <a:p>
            <a:r>
              <a:rPr lang="zh-CN" altLang="en-US" dirty="0"/>
              <a:t>新华三医疗物联网最佳实践</a:t>
            </a:r>
            <a:r>
              <a:rPr lang="en-US" altLang="zh-CN" dirty="0" smtClean="0"/>
              <a:t>—</a:t>
            </a:r>
            <a:r>
              <a:rPr lang="zh-CN" altLang="en-US" dirty="0" smtClean="0"/>
              <a:t>协和医院</a:t>
            </a:r>
            <a:endParaRPr lang="zh-CN" altLang="en-US" dirty="0"/>
          </a:p>
        </p:txBody>
      </p:sp>
      <p:sp>
        <p:nvSpPr>
          <p:cNvPr id="4" name="矩形 3"/>
          <p:cNvSpPr/>
          <p:nvPr/>
        </p:nvSpPr>
        <p:spPr>
          <a:xfrm>
            <a:off x="254373" y="825267"/>
            <a:ext cx="4029613" cy="2419478"/>
          </a:xfrm>
          <a:prstGeom prst="rect">
            <a:avLst/>
          </a:prstGeom>
          <a:solidFill>
            <a:srgbClr val="E70012"/>
          </a:solidFill>
          <a:ln w="12700" cap="flat" cmpd="sng" algn="ctr">
            <a:noFill/>
            <a:prstDash val="dash"/>
          </a:ln>
          <a:effectLst/>
        </p:spPr>
        <p:txBody>
          <a:bodyPr rtlCol="0" anchor="ctr"/>
          <a:lstStyle/>
          <a:p>
            <a:pPr algn="ctr" defTabSz="914382"/>
            <a:endParaRPr lang="zh-CN" altLang="en-US" sz="1400" b="1" kern="0">
              <a:latin typeface="微软雅黑" panose="020B0503020204020204" pitchFamily="34" charset="-122"/>
              <a:ea typeface="微软雅黑" panose="020B0503020204020204" pitchFamily="34" charset="-122"/>
            </a:endParaRPr>
          </a:p>
        </p:txBody>
      </p:sp>
      <p:sp>
        <p:nvSpPr>
          <p:cNvPr id="5" name="矩形 4"/>
          <p:cNvSpPr/>
          <p:nvPr/>
        </p:nvSpPr>
        <p:spPr>
          <a:xfrm>
            <a:off x="236415" y="3291830"/>
            <a:ext cx="4029613" cy="1528767"/>
          </a:xfrm>
          <a:prstGeom prst="rect">
            <a:avLst/>
          </a:prstGeom>
          <a:solidFill>
            <a:srgbClr val="E70012"/>
          </a:solidFill>
          <a:ln w="12700" cap="flat" cmpd="sng" algn="ctr">
            <a:noFill/>
            <a:prstDash val="dash"/>
          </a:ln>
          <a:effectLst/>
        </p:spPr>
        <p:txBody>
          <a:bodyPr rtlCol="0" anchor="ctr"/>
          <a:lstStyle/>
          <a:p>
            <a:pPr algn="ctr" defTabSz="914382"/>
            <a:endParaRPr lang="zh-CN" altLang="en-US" sz="1400" b="1" kern="0">
              <a:latin typeface="微软雅黑" panose="020B0503020204020204" pitchFamily="34" charset="-122"/>
              <a:ea typeface="微软雅黑" panose="020B0503020204020204" pitchFamily="34" charset="-122"/>
            </a:endParaRPr>
          </a:p>
        </p:txBody>
      </p:sp>
      <p:sp>
        <p:nvSpPr>
          <p:cNvPr id="6" name="文本框 5"/>
          <p:cNvSpPr txBox="1"/>
          <p:nvPr/>
        </p:nvSpPr>
        <p:spPr>
          <a:xfrm>
            <a:off x="254371" y="839655"/>
            <a:ext cx="1725481" cy="307777"/>
          </a:xfrm>
          <a:prstGeom prst="rect">
            <a:avLst/>
          </a:prstGeom>
          <a:noFill/>
        </p:spPr>
        <p:txBody>
          <a:bodyPr wrap="square" rtlCol="0">
            <a:spAutoFit/>
          </a:bodyPr>
          <a:lstStyle/>
          <a:p>
            <a:r>
              <a:rPr kumimoji="1" lang="zh-CN" altLang="en-US" sz="1400" b="1" dirty="0">
                <a:solidFill>
                  <a:schemeClr val="bg1"/>
                </a:solidFill>
                <a:latin typeface="Microsoft YaHei" charset="0"/>
                <a:ea typeface="Microsoft YaHei" charset="0"/>
                <a:cs typeface="Microsoft YaHei" charset="0"/>
              </a:rPr>
              <a:t>背景和需求</a:t>
            </a:r>
          </a:p>
        </p:txBody>
      </p:sp>
      <p:sp>
        <p:nvSpPr>
          <p:cNvPr id="7" name="文本框 6"/>
          <p:cNvSpPr txBox="1"/>
          <p:nvPr/>
        </p:nvSpPr>
        <p:spPr>
          <a:xfrm>
            <a:off x="254371" y="3352032"/>
            <a:ext cx="2618585" cy="307777"/>
          </a:xfrm>
          <a:prstGeom prst="rect">
            <a:avLst/>
          </a:prstGeom>
          <a:noFill/>
        </p:spPr>
        <p:txBody>
          <a:bodyPr wrap="square" rtlCol="0">
            <a:spAutoFit/>
          </a:bodyPr>
          <a:lstStyle/>
          <a:p>
            <a:r>
              <a:rPr kumimoji="1" lang="zh-CN" altLang="en-US" sz="1400" b="1" dirty="0">
                <a:solidFill>
                  <a:schemeClr val="bg1"/>
                </a:solidFill>
                <a:latin typeface="Microsoft YaHei" charset="0"/>
                <a:ea typeface="Microsoft YaHei" charset="0"/>
                <a:cs typeface="Microsoft YaHei" charset="0"/>
              </a:rPr>
              <a:t>解决方案及客户价值</a:t>
            </a:r>
          </a:p>
        </p:txBody>
      </p:sp>
      <p:sp>
        <p:nvSpPr>
          <p:cNvPr id="8" name="文本框 7"/>
          <p:cNvSpPr txBox="1"/>
          <p:nvPr/>
        </p:nvSpPr>
        <p:spPr>
          <a:xfrm>
            <a:off x="254371" y="1147432"/>
            <a:ext cx="4029613" cy="2072299"/>
          </a:xfrm>
          <a:prstGeom prst="rect">
            <a:avLst/>
          </a:prstGeom>
          <a:noFill/>
        </p:spPr>
        <p:txBody>
          <a:bodyPr wrap="square" rtlCol="0">
            <a:spAutoFit/>
          </a:bodyPr>
          <a:lstStyle/>
          <a:p>
            <a:pPr>
              <a:lnSpc>
                <a:spcPct val="150000"/>
              </a:lnSpc>
            </a:pPr>
            <a:r>
              <a:rPr lang="zh-CN" altLang="en-US" sz="953" dirty="0">
                <a:solidFill>
                  <a:srgbClr val="FFFFFF"/>
                </a:solidFill>
                <a:latin typeface="Microsoft YaHei" charset="0"/>
                <a:ea typeface="Microsoft YaHei" charset="0"/>
                <a:cs typeface="Microsoft YaHei" charset="0"/>
              </a:rPr>
              <a:t>隶属于中国协和医科大学</a:t>
            </a:r>
            <a:r>
              <a:rPr lang="en-US" altLang="zh-CN" sz="953" dirty="0">
                <a:solidFill>
                  <a:srgbClr val="FFFFFF"/>
                </a:solidFill>
                <a:latin typeface="Microsoft YaHei" charset="0"/>
                <a:ea typeface="Microsoft YaHei" charset="0"/>
                <a:cs typeface="Microsoft YaHei" charset="0"/>
              </a:rPr>
              <a:t>(2006</a:t>
            </a:r>
            <a:r>
              <a:rPr lang="zh-CN" altLang="en-US" sz="953" dirty="0">
                <a:solidFill>
                  <a:srgbClr val="FFFFFF"/>
                </a:solidFill>
                <a:latin typeface="Microsoft YaHei" charset="0"/>
                <a:ea typeface="Microsoft YaHei" charset="0"/>
                <a:cs typeface="Microsoft YaHei" charset="0"/>
              </a:rPr>
              <a:t>年改为北京协和医学院</a:t>
            </a:r>
            <a:r>
              <a:rPr lang="en-US" altLang="zh-CN" sz="953" dirty="0">
                <a:solidFill>
                  <a:srgbClr val="FFFFFF"/>
                </a:solidFill>
                <a:latin typeface="Microsoft YaHei" charset="0"/>
                <a:ea typeface="Microsoft YaHei" charset="0"/>
                <a:cs typeface="Microsoft YaHei" charset="0"/>
              </a:rPr>
              <a:t>/</a:t>
            </a:r>
            <a:r>
              <a:rPr lang="zh-CN" altLang="en-US" sz="953" dirty="0">
                <a:solidFill>
                  <a:srgbClr val="FFFFFF"/>
                </a:solidFill>
                <a:latin typeface="Microsoft YaHei" charset="0"/>
                <a:ea typeface="Microsoft YaHei" charset="0"/>
                <a:cs typeface="Microsoft YaHei" charset="0"/>
              </a:rPr>
              <a:t>清华大学医学部</a:t>
            </a:r>
            <a:r>
              <a:rPr lang="en-US" altLang="zh-CN" sz="953" dirty="0">
                <a:solidFill>
                  <a:srgbClr val="FFFFFF"/>
                </a:solidFill>
                <a:latin typeface="Microsoft YaHei" charset="0"/>
                <a:ea typeface="Microsoft YaHei" charset="0"/>
                <a:cs typeface="Microsoft YaHei" charset="0"/>
              </a:rPr>
              <a:t>)</a:t>
            </a:r>
            <a:r>
              <a:rPr lang="zh-CN" altLang="en-US" sz="953" dirty="0">
                <a:solidFill>
                  <a:srgbClr val="FFFFFF"/>
                </a:solidFill>
                <a:latin typeface="Microsoft YaHei" charset="0"/>
                <a:ea typeface="Microsoft YaHei" charset="0"/>
                <a:cs typeface="Microsoft YaHei" charset="0"/>
              </a:rPr>
              <a:t>，是其临床医学院，同时也是中国医学科学院的临床医学研究所，中华人民共和国卫生部指定的诊治疑难重症的技术指导中心之一。北京协和医院在中国乃至世界享有盛名。医院成立于</a:t>
            </a:r>
            <a:r>
              <a:rPr lang="en-US" altLang="zh-CN" sz="953" dirty="0">
                <a:solidFill>
                  <a:srgbClr val="FFFFFF"/>
                </a:solidFill>
                <a:latin typeface="Microsoft YaHei" charset="0"/>
                <a:ea typeface="Microsoft YaHei" charset="0"/>
                <a:cs typeface="Microsoft YaHei" charset="0"/>
              </a:rPr>
              <a:t>1921</a:t>
            </a:r>
            <a:r>
              <a:rPr lang="zh-CN" altLang="en-US" sz="953" dirty="0" smtClean="0">
                <a:solidFill>
                  <a:srgbClr val="FFFFFF"/>
                </a:solidFill>
                <a:latin typeface="Microsoft YaHei" charset="0"/>
                <a:ea typeface="Microsoft YaHei" charset="0"/>
                <a:cs typeface="Microsoft YaHei" charset="0"/>
              </a:rPr>
              <a:t>年。</a:t>
            </a:r>
            <a:endParaRPr lang="en-US" altLang="zh-CN" sz="953" dirty="0" smtClean="0">
              <a:solidFill>
                <a:srgbClr val="FFFFFF"/>
              </a:solidFill>
              <a:latin typeface="Microsoft YaHei" charset="0"/>
              <a:ea typeface="Microsoft YaHei" charset="0"/>
              <a:cs typeface="Microsoft YaHei" charset="0"/>
            </a:endParaRPr>
          </a:p>
          <a:p>
            <a:pPr>
              <a:lnSpc>
                <a:spcPct val="150000"/>
              </a:lnSpc>
            </a:pPr>
            <a:endParaRPr lang="en-US" altLang="zh-CN" sz="953" dirty="0" smtClean="0">
              <a:solidFill>
                <a:srgbClr val="FFFFFF"/>
              </a:solidFill>
              <a:latin typeface="Microsoft YaHei" charset="0"/>
              <a:ea typeface="Microsoft YaHei" charset="0"/>
              <a:cs typeface="Microsoft YaHei" charset="0"/>
            </a:endParaRPr>
          </a:p>
          <a:p>
            <a:pPr>
              <a:lnSpc>
                <a:spcPct val="150000"/>
              </a:lnSpc>
            </a:pPr>
            <a:r>
              <a:rPr kumimoji="1" lang="zh-CN" altLang="en-US" sz="953" dirty="0" smtClean="0">
                <a:solidFill>
                  <a:srgbClr val="FFFFFF"/>
                </a:solidFill>
                <a:latin typeface="Microsoft YaHei" charset="0"/>
                <a:ea typeface="Microsoft YaHei" charset="0"/>
                <a:cs typeface="Microsoft YaHei" charset="0"/>
              </a:rPr>
              <a:t>医院的原门诊楼无线网络使用长达</a:t>
            </a:r>
            <a:r>
              <a:rPr kumimoji="1" lang="en-US" altLang="zh-CN" sz="953" dirty="0" smtClean="0">
                <a:solidFill>
                  <a:srgbClr val="FFFFFF"/>
                </a:solidFill>
                <a:latin typeface="Microsoft YaHei" charset="0"/>
                <a:ea typeface="Microsoft YaHei" charset="0"/>
                <a:cs typeface="Microsoft YaHei" charset="0"/>
              </a:rPr>
              <a:t>7</a:t>
            </a:r>
            <a:r>
              <a:rPr kumimoji="1" lang="zh-CN" altLang="en-US" sz="953" dirty="0" smtClean="0">
                <a:solidFill>
                  <a:srgbClr val="FFFFFF"/>
                </a:solidFill>
                <a:latin typeface="Microsoft YaHei" charset="0"/>
                <a:ea typeface="Microsoft YaHei" charset="0"/>
                <a:cs typeface="Microsoft YaHei" charset="0"/>
              </a:rPr>
              <a:t>年，且依旧采用放装式的传统部署，方案带宽低、覆盖差，常常令医护人员的业务使用烦恼。且无线安全方面缺乏领先的加密和信道保护措施，常常出现信号中断和业务掉线等情况，急需一套高性能稳定的方案来解决医护人员的后顾之忧。</a:t>
            </a:r>
            <a:endParaRPr kumimoji="1" lang="zh-CN" altLang="en-US" sz="953" dirty="0">
              <a:solidFill>
                <a:srgbClr val="FFFFFF"/>
              </a:solidFill>
              <a:latin typeface="Microsoft YaHei" charset="0"/>
              <a:ea typeface="Microsoft YaHei" charset="0"/>
              <a:cs typeface="Microsoft YaHei" charset="0"/>
            </a:endParaRPr>
          </a:p>
        </p:txBody>
      </p:sp>
      <p:sp>
        <p:nvSpPr>
          <p:cNvPr id="9" name="文本框 8"/>
          <p:cNvSpPr txBox="1"/>
          <p:nvPr/>
        </p:nvSpPr>
        <p:spPr>
          <a:xfrm>
            <a:off x="343111" y="3659809"/>
            <a:ext cx="3816220" cy="1061829"/>
          </a:xfrm>
          <a:prstGeom prst="rect">
            <a:avLst/>
          </a:prstGeom>
          <a:noFill/>
        </p:spPr>
        <p:txBody>
          <a:bodyPr wrap="square" rtlCol="0">
            <a:spAutoFit/>
          </a:bodyPr>
          <a:lstStyle/>
          <a:p>
            <a:pPr marL="171450" indent="-171450">
              <a:lnSpc>
                <a:spcPct val="150000"/>
              </a:lnSpc>
              <a:buFont typeface="Wingdings" panose="05000000000000000000" pitchFamily="2" charset="2"/>
              <a:buChar char="u"/>
            </a:pPr>
            <a:r>
              <a:rPr kumimoji="1" lang="zh-CN" altLang="en-US" sz="1050" dirty="0" smtClean="0">
                <a:solidFill>
                  <a:srgbClr val="FFFFFF"/>
                </a:solidFill>
                <a:latin typeface="Microsoft YaHei" charset="0"/>
                <a:ea typeface="Microsoft YaHei" charset="0"/>
                <a:cs typeface="Microsoft YaHei" charset="0"/>
              </a:rPr>
              <a:t>使用新华三先进的终结者分布式架构进行门诊楼的全面覆盖，满足移动医护对漫游及信号覆盖的要求。</a:t>
            </a:r>
            <a:endParaRPr kumimoji="1" lang="en-US" altLang="zh-CN" sz="1050" dirty="0" smtClean="0">
              <a:solidFill>
                <a:srgbClr val="FFFFFF"/>
              </a:solidFill>
              <a:latin typeface="Microsoft YaHei" charset="0"/>
              <a:ea typeface="Microsoft YaHei" charset="0"/>
              <a:cs typeface="Microsoft YaHei" charset="0"/>
            </a:endParaRPr>
          </a:p>
          <a:p>
            <a:pPr marL="171450" indent="-171450">
              <a:lnSpc>
                <a:spcPct val="150000"/>
              </a:lnSpc>
              <a:buFont typeface="Wingdings" panose="05000000000000000000" pitchFamily="2" charset="2"/>
              <a:buChar char="u"/>
            </a:pPr>
            <a:r>
              <a:rPr kumimoji="1" lang="zh-CN" altLang="en-US" sz="1050" dirty="0" smtClean="0">
                <a:solidFill>
                  <a:srgbClr val="FFFFFF"/>
                </a:solidFill>
                <a:latin typeface="Microsoft YaHei" charset="0"/>
                <a:ea typeface="Microsoft YaHei" charset="0"/>
                <a:cs typeface="Microsoft YaHei" charset="0"/>
              </a:rPr>
              <a:t>使用全场景的物联网</a:t>
            </a:r>
            <a:r>
              <a:rPr kumimoji="1" lang="en-US" altLang="zh-CN" sz="1050" dirty="0" smtClean="0">
                <a:solidFill>
                  <a:srgbClr val="FFFFFF"/>
                </a:solidFill>
                <a:latin typeface="Microsoft YaHei" charset="0"/>
                <a:ea typeface="Microsoft YaHei" charset="0"/>
                <a:cs typeface="Microsoft YaHei" charset="0"/>
              </a:rPr>
              <a:t>AP</a:t>
            </a:r>
            <a:r>
              <a:rPr kumimoji="1" lang="zh-CN" altLang="en-US" sz="1050" dirty="0" smtClean="0">
                <a:solidFill>
                  <a:srgbClr val="FFFFFF"/>
                </a:solidFill>
                <a:latin typeface="Microsoft YaHei" charset="0"/>
                <a:ea typeface="Microsoft YaHei" charset="0"/>
                <a:cs typeface="Microsoft YaHei" charset="0"/>
              </a:rPr>
              <a:t>，为日后物联网扩展提供支持，可以在现有无线网络上迅速扩展物联网应用。</a:t>
            </a:r>
            <a:endParaRPr kumimoji="1" lang="zh-CN" altLang="en-US" sz="1050" dirty="0">
              <a:solidFill>
                <a:srgbClr val="FFFFFF"/>
              </a:solidFill>
              <a:latin typeface="Microsoft YaHei" charset="0"/>
              <a:ea typeface="Microsoft YaHei" charset="0"/>
              <a:cs typeface="Microsoft YaHei" charset="0"/>
            </a:endParaRPr>
          </a:p>
        </p:txBody>
      </p:sp>
      <p:pic>
        <p:nvPicPr>
          <p:cNvPr id="2052" name="Picture 4" descr="https://timgsa.baidu.com/timg?image&amp;quality=80&amp;size=b9999_10000&amp;sec=1582870501214&amp;di=4b7cc260b2b584d97e22e83259d68320&amp;imgtype=0&amp;src=http%3A%2F%2Fwx1.sinaimg.cn%2Flarge%2F62a243faly1fyiz67ekzej20rs0fm4qp.jpg"/>
          <p:cNvPicPr>
            <a:picLocks noChangeAspect="1" noChangeArrowheads="1"/>
          </p:cNvPicPr>
          <p:nvPr/>
        </p:nvPicPr>
        <p:blipFill rotWithShape="1">
          <a:blip r:embed="rId2">
            <a:extLst>
              <a:ext uri="{28A0092B-C50C-407E-A947-70E740481C1C}">
                <a14:useLocalDpi xmlns:a14="http://schemas.microsoft.com/office/drawing/2010/main" xmlns="" val="0"/>
              </a:ext>
            </a:extLst>
          </a:blip>
          <a:srcRect r="30578"/>
          <a:stretch/>
        </p:blipFill>
        <p:spPr bwMode="auto">
          <a:xfrm>
            <a:off x="4329404" y="993543"/>
            <a:ext cx="4727432" cy="382705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006640396"/>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00"/>
          <p:cNvSpPr txBox="1"/>
          <p:nvPr/>
        </p:nvSpPr>
        <p:spPr>
          <a:xfrm>
            <a:off x="755577" y="176473"/>
            <a:ext cx="7147655" cy="523220"/>
          </a:xfrm>
          <a:prstGeom prst="rect">
            <a:avLst/>
          </a:prstGeom>
          <a:noFill/>
        </p:spPr>
        <p:txBody>
          <a:bodyPr wrap="square" rtlCol="0">
            <a:spAutoFit/>
          </a:bodyPr>
          <a:lstStyle>
            <a:defPPr>
              <a:defRPr lang="zh-CN"/>
            </a:defPPr>
            <a:lvl1pPr>
              <a:defRPr sz="2800" b="1">
                <a:latin typeface="微软雅黑" panose="020B0503020204020204" pitchFamily="34" charset="-122"/>
                <a:ea typeface="微软雅黑" panose="020B0503020204020204" pitchFamily="34" charset="-122"/>
              </a:defRPr>
            </a:lvl1pPr>
          </a:lstStyle>
          <a:p>
            <a:r>
              <a:rPr lang="zh-CN" altLang="en-US" dirty="0"/>
              <a:t>新华三医疗物联网最佳实践</a:t>
            </a:r>
            <a:r>
              <a:rPr lang="en-US" altLang="zh-CN" dirty="0"/>
              <a:t>—</a:t>
            </a:r>
            <a:r>
              <a:rPr lang="zh-CN" altLang="en-US" dirty="0"/>
              <a:t>北医三院</a:t>
            </a:r>
          </a:p>
        </p:txBody>
      </p:sp>
      <p:pic>
        <p:nvPicPr>
          <p:cNvPr id="9218" name="Picture 2" descr="https://www.puh3.net.cn/images/yygk/yyjs/2015/8/10/C22A86240D3F4E7F86DF7B482EBD998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427985" y="825267"/>
            <a:ext cx="4563544" cy="1538566"/>
          </a:xfrm>
          <a:prstGeom prst="rect">
            <a:avLst/>
          </a:prstGeom>
          <a:noFill/>
          <a:extLst>
            <a:ext uri="{909E8E84-426E-40DD-AFC4-6F175D3DCCD1}">
              <a14:hiddenFill xmlns:a14="http://schemas.microsoft.com/office/drawing/2010/main" xmlns="">
                <a:solidFill>
                  <a:srgbClr val="FFFFFF"/>
                </a:solidFill>
              </a14:hiddenFill>
            </a:ext>
          </a:extLst>
        </p:spPr>
      </p:pic>
      <p:sp>
        <p:nvSpPr>
          <p:cNvPr id="4" name="矩形 3"/>
          <p:cNvSpPr/>
          <p:nvPr/>
        </p:nvSpPr>
        <p:spPr>
          <a:xfrm>
            <a:off x="254373" y="825267"/>
            <a:ext cx="4029613" cy="1783877"/>
          </a:xfrm>
          <a:prstGeom prst="rect">
            <a:avLst/>
          </a:prstGeom>
          <a:solidFill>
            <a:srgbClr val="E70012"/>
          </a:solidFill>
          <a:ln w="12700" cap="flat" cmpd="sng" algn="ctr">
            <a:noFill/>
            <a:prstDash val="dash"/>
          </a:ln>
          <a:effectLst/>
        </p:spPr>
        <p:txBody>
          <a:bodyPr rtlCol="0" anchor="ctr"/>
          <a:lstStyle/>
          <a:p>
            <a:pPr algn="ctr" defTabSz="914382"/>
            <a:endParaRPr lang="zh-CN" altLang="en-US" sz="1400" b="1" kern="0">
              <a:latin typeface="微软雅黑" panose="020B0503020204020204" pitchFamily="34" charset="-122"/>
              <a:ea typeface="微软雅黑" panose="020B0503020204020204" pitchFamily="34" charset="-122"/>
            </a:endParaRPr>
          </a:p>
        </p:txBody>
      </p:sp>
      <p:sp>
        <p:nvSpPr>
          <p:cNvPr id="5" name="矩形 4"/>
          <p:cNvSpPr/>
          <p:nvPr/>
        </p:nvSpPr>
        <p:spPr>
          <a:xfrm>
            <a:off x="236415" y="2667225"/>
            <a:ext cx="4029613" cy="2379955"/>
          </a:xfrm>
          <a:prstGeom prst="rect">
            <a:avLst/>
          </a:prstGeom>
          <a:solidFill>
            <a:srgbClr val="E70012"/>
          </a:solidFill>
          <a:ln w="12700" cap="flat" cmpd="sng" algn="ctr">
            <a:noFill/>
            <a:prstDash val="dash"/>
          </a:ln>
          <a:effectLst/>
        </p:spPr>
        <p:txBody>
          <a:bodyPr rtlCol="0" anchor="ctr"/>
          <a:lstStyle/>
          <a:p>
            <a:pPr algn="ctr" defTabSz="914382"/>
            <a:endParaRPr lang="zh-CN" altLang="en-US" sz="1400" b="1" kern="0">
              <a:latin typeface="微软雅黑" panose="020B0503020204020204" pitchFamily="34" charset="-122"/>
              <a:ea typeface="微软雅黑" panose="020B0503020204020204" pitchFamily="34" charset="-122"/>
            </a:endParaRPr>
          </a:p>
        </p:txBody>
      </p:sp>
      <p:sp>
        <p:nvSpPr>
          <p:cNvPr id="6" name="文本框 5"/>
          <p:cNvSpPr txBox="1"/>
          <p:nvPr/>
        </p:nvSpPr>
        <p:spPr>
          <a:xfrm>
            <a:off x="254371" y="839655"/>
            <a:ext cx="1725481" cy="307777"/>
          </a:xfrm>
          <a:prstGeom prst="rect">
            <a:avLst/>
          </a:prstGeom>
          <a:noFill/>
        </p:spPr>
        <p:txBody>
          <a:bodyPr wrap="square" rtlCol="0">
            <a:spAutoFit/>
          </a:bodyPr>
          <a:lstStyle/>
          <a:p>
            <a:r>
              <a:rPr kumimoji="1" lang="zh-CN" altLang="en-US" sz="1400" b="1" dirty="0">
                <a:solidFill>
                  <a:schemeClr val="bg1"/>
                </a:solidFill>
                <a:latin typeface="Microsoft YaHei" charset="0"/>
                <a:ea typeface="Microsoft YaHei" charset="0"/>
                <a:cs typeface="Microsoft YaHei" charset="0"/>
              </a:rPr>
              <a:t>背景和需求</a:t>
            </a:r>
          </a:p>
        </p:txBody>
      </p:sp>
      <p:sp>
        <p:nvSpPr>
          <p:cNvPr id="7" name="文本框 6"/>
          <p:cNvSpPr txBox="1"/>
          <p:nvPr/>
        </p:nvSpPr>
        <p:spPr>
          <a:xfrm>
            <a:off x="315417" y="2746704"/>
            <a:ext cx="2618585" cy="307777"/>
          </a:xfrm>
          <a:prstGeom prst="rect">
            <a:avLst/>
          </a:prstGeom>
          <a:noFill/>
        </p:spPr>
        <p:txBody>
          <a:bodyPr wrap="square" rtlCol="0">
            <a:spAutoFit/>
          </a:bodyPr>
          <a:lstStyle/>
          <a:p>
            <a:r>
              <a:rPr kumimoji="1" lang="zh-CN" altLang="en-US" sz="1400" b="1" dirty="0">
                <a:solidFill>
                  <a:schemeClr val="bg1"/>
                </a:solidFill>
                <a:latin typeface="Microsoft YaHei" charset="0"/>
                <a:ea typeface="Microsoft YaHei" charset="0"/>
                <a:cs typeface="Microsoft YaHei" charset="0"/>
              </a:rPr>
              <a:t>解决方案及客户价值</a:t>
            </a:r>
          </a:p>
        </p:txBody>
      </p:sp>
      <p:sp>
        <p:nvSpPr>
          <p:cNvPr id="8" name="文本框 7"/>
          <p:cNvSpPr txBox="1"/>
          <p:nvPr/>
        </p:nvSpPr>
        <p:spPr>
          <a:xfrm>
            <a:off x="254371" y="1147432"/>
            <a:ext cx="4029613" cy="1412310"/>
          </a:xfrm>
          <a:prstGeom prst="rect">
            <a:avLst/>
          </a:prstGeom>
          <a:noFill/>
        </p:spPr>
        <p:txBody>
          <a:bodyPr wrap="square" rtlCol="0">
            <a:spAutoFit/>
          </a:bodyPr>
          <a:lstStyle/>
          <a:p>
            <a:pPr>
              <a:lnSpc>
                <a:spcPct val="150000"/>
              </a:lnSpc>
            </a:pPr>
            <a:r>
              <a:rPr lang="zh-CN" altLang="en-US" sz="953" dirty="0">
                <a:solidFill>
                  <a:srgbClr val="FFFFFF"/>
                </a:solidFill>
                <a:latin typeface="Microsoft YaHei" charset="0"/>
                <a:ea typeface="Microsoft YaHei" charset="0"/>
                <a:cs typeface="Microsoft YaHei" charset="0"/>
              </a:rPr>
              <a:t>北京大学第三医院始建于</a:t>
            </a:r>
            <a:r>
              <a:rPr lang="en-US" altLang="zh-CN" sz="953" dirty="0">
                <a:solidFill>
                  <a:srgbClr val="FFFFFF"/>
                </a:solidFill>
                <a:latin typeface="Microsoft YaHei" charset="0"/>
                <a:ea typeface="Microsoft YaHei" charset="0"/>
                <a:cs typeface="Microsoft YaHei" charset="0"/>
              </a:rPr>
              <a:t>1958</a:t>
            </a:r>
            <a:r>
              <a:rPr lang="zh-CN" altLang="en-US" sz="953" dirty="0">
                <a:solidFill>
                  <a:srgbClr val="FFFFFF"/>
                </a:solidFill>
                <a:latin typeface="Microsoft YaHei" charset="0"/>
                <a:ea typeface="Microsoft YaHei" charset="0"/>
                <a:cs typeface="Microsoft YaHei" charset="0"/>
              </a:rPr>
              <a:t>年，是国家卫生健康委员会委管的集医疗、教学、科研和预防保健为一体的现代化综合性三级甲等医院。随着对效率提升的需求，医院信息化的重要性日益突显，医院信息化的水平已是衡量医院现代化程度的重要指标。为了实现数字化医院建设，在原有无线局域网络基础上，重新架设信号强、高带宽、高性能以及平滑漫游的无线局域网络，满足移动医护及物联网等需求。</a:t>
            </a:r>
            <a:endParaRPr kumimoji="1" lang="zh-CN" altLang="en-US" sz="953" dirty="0">
              <a:solidFill>
                <a:srgbClr val="FFFFFF"/>
              </a:solidFill>
              <a:latin typeface="Microsoft YaHei" charset="0"/>
              <a:ea typeface="Microsoft YaHei" charset="0"/>
              <a:cs typeface="Microsoft YaHei" charset="0"/>
            </a:endParaRPr>
          </a:p>
        </p:txBody>
      </p:sp>
      <p:sp>
        <p:nvSpPr>
          <p:cNvPr id="9" name="文本框 8"/>
          <p:cNvSpPr txBox="1"/>
          <p:nvPr/>
        </p:nvSpPr>
        <p:spPr>
          <a:xfrm>
            <a:off x="315417" y="3054481"/>
            <a:ext cx="3816220" cy="2273699"/>
          </a:xfrm>
          <a:prstGeom prst="rect">
            <a:avLst/>
          </a:prstGeom>
          <a:noFill/>
        </p:spPr>
        <p:txBody>
          <a:bodyPr wrap="square" rtlCol="0">
            <a:spAutoFit/>
          </a:bodyPr>
          <a:lstStyle/>
          <a:p>
            <a:pPr marL="285744" indent="-285744">
              <a:lnSpc>
                <a:spcPct val="150000"/>
              </a:lnSpc>
              <a:buFont typeface="Wingdings" charset="2"/>
              <a:buChar char="ü"/>
            </a:pPr>
            <a:r>
              <a:rPr kumimoji="1" lang="zh-CN" altLang="en-US" sz="1050" dirty="0">
                <a:solidFill>
                  <a:srgbClr val="FFFFFF"/>
                </a:solidFill>
                <a:latin typeface="Microsoft YaHei" charset="0"/>
                <a:ea typeface="Microsoft YaHei" charset="0"/>
                <a:cs typeface="Microsoft YaHei" charset="0"/>
              </a:rPr>
              <a:t>漫游性更佳</a:t>
            </a:r>
            <a:r>
              <a:rPr kumimoji="1" lang="en-US" altLang="zh-CN" sz="1050" dirty="0">
                <a:solidFill>
                  <a:srgbClr val="FFFFFF"/>
                </a:solidFill>
                <a:latin typeface="Microsoft YaHei" charset="0"/>
                <a:ea typeface="Microsoft YaHei" charset="0"/>
                <a:cs typeface="Microsoft YaHei" charset="0"/>
              </a:rPr>
              <a:t>;</a:t>
            </a:r>
          </a:p>
          <a:p>
            <a:pPr marL="285744" indent="-285744">
              <a:lnSpc>
                <a:spcPct val="150000"/>
              </a:lnSpc>
              <a:buFont typeface="Wingdings" charset="2"/>
              <a:buChar char="ü"/>
            </a:pPr>
            <a:r>
              <a:rPr kumimoji="1" lang="zh-CN" altLang="en-US" sz="1050" dirty="0">
                <a:solidFill>
                  <a:srgbClr val="FFFFFF"/>
                </a:solidFill>
                <a:latin typeface="Microsoft YaHei" charset="0"/>
                <a:ea typeface="Microsoft YaHei" charset="0"/>
                <a:cs typeface="Microsoft YaHei" charset="0"/>
              </a:rPr>
              <a:t>部署全物联网</a:t>
            </a:r>
            <a:r>
              <a:rPr kumimoji="1" lang="en-US" altLang="zh-CN" sz="1050" dirty="0">
                <a:solidFill>
                  <a:srgbClr val="FFFFFF"/>
                </a:solidFill>
                <a:latin typeface="Microsoft YaHei" charset="0"/>
                <a:ea typeface="Microsoft YaHei" charset="0"/>
                <a:cs typeface="Microsoft YaHei" charset="0"/>
              </a:rPr>
              <a:t>AP</a:t>
            </a:r>
            <a:r>
              <a:rPr kumimoji="1" lang="zh-CN" altLang="en-US" sz="1050" dirty="0">
                <a:solidFill>
                  <a:srgbClr val="FFFFFF"/>
                </a:solidFill>
                <a:latin typeface="Microsoft YaHei" charset="0"/>
                <a:ea typeface="Microsoft YaHei" charset="0"/>
                <a:cs typeface="Microsoft YaHei" charset="0"/>
              </a:rPr>
              <a:t>覆盖；</a:t>
            </a:r>
            <a:endParaRPr kumimoji="1" lang="en-US" altLang="zh-CN" sz="1050" dirty="0">
              <a:solidFill>
                <a:srgbClr val="FFFFFF"/>
              </a:solidFill>
              <a:latin typeface="Microsoft YaHei" charset="0"/>
              <a:ea typeface="Microsoft YaHei" charset="0"/>
              <a:cs typeface="Microsoft YaHei" charset="0"/>
            </a:endParaRPr>
          </a:p>
          <a:p>
            <a:pPr marL="285744" indent="-285744">
              <a:lnSpc>
                <a:spcPct val="150000"/>
              </a:lnSpc>
              <a:buFont typeface="Wingdings" charset="2"/>
              <a:buChar char="ü"/>
            </a:pPr>
            <a:r>
              <a:rPr kumimoji="1" lang="en-US" altLang="zh-CN" sz="1050" dirty="0" err="1">
                <a:solidFill>
                  <a:srgbClr val="FFFFFF"/>
                </a:solidFill>
                <a:latin typeface="Microsoft YaHei" charset="0"/>
                <a:ea typeface="Microsoft YaHei" charset="0"/>
                <a:cs typeface="Microsoft YaHei" charset="0"/>
              </a:rPr>
              <a:t>WiFi</a:t>
            </a:r>
            <a:r>
              <a:rPr kumimoji="1" lang="en-US" altLang="zh-CN" sz="1050" dirty="0">
                <a:solidFill>
                  <a:srgbClr val="FFFFFF"/>
                </a:solidFill>
                <a:latin typeface="Microsoft YaHei" charset="0"/>
                <a:ea typeface="Microsoft YaHei" charset="0"/>
                <a:cs typeface="Microsoft YaHei" charset="0"/>
              </a:rPr>
              <a:t>+</a:t>
            </a:r>
            <a:r>
              <a:rPr kumimoji="1" lang="zh-CN" altLang="en-US" sz="1050" dirty="0">
                <a:solidFill>
                  <a:srgbClr val="FFFFFF"/>
                </a:solidFill>
                <a:latin typeface="Microsoft YaHei" charset="0"/>
                <a:ea typeface="Microsoft YaHei" charset="0"/>
                <a:cs typeface="Microsoft YaHei" charset="0"/>
              </a:rPr>
              <a:t>物联网 网络二合一，实现统一管理；</a:t>
            </a:r>
            <a:endParaRPr kumimoji="1" lang="en-US" altLang="zh-CN" sz="1050" dirty="0">
              <a:solidFill>
                <a:srgbClr val="FFFFFF"/>
              </a:solidFill>
              <a:latin typeface="Microsoft YaHei" charset="0"/>
              <a:ea typeface="Microsoft YaHei" charset="0"/>
              <a:cs typeface="Microsoft YaHei" charset="0"/>
            </a:endParaRPr>
          </a:p>
          <a:p>
            <a:pPr marL="285744" indent="-285744">
              <a:lnSpc>
                <a:spcPct val="150000"/>
              </a:lnSpc>
              <a:buFont typeface="Wingdings" panose="05000000000000000000" pitchFamily="2" charset="2"/>
              <a:buChar char="n"/>
            </a:pPr>
            <a:r>
              <a:rPr kumimoji="1" lang="zh-CN" altLang="en-US" sz="1050" dirty="0">
                <a:solidFill>
                  <a:srgbClr val="FFFFFF"/>
                </a:solidFill>
                <a:latin typeface="Microsoft YaHei" charset="0"/>
                <a:ea typeface="Microsoft YaHei" charset="0"/>
                <a:cs typeface="Microsoft YaHei" charset="0"/>
              </a:rPr>
              <a:t>无线终端能够在无线覆盖区域无缝漫游，不断线，不需要重复认证</a:t>
            </a:r>
            <a:r>
              <a:rPr kumimoji="1" lang="en-US" altLang="zh-CN" sz="1050" dirty="0">
                <a:solidFill>
                  <a:srgbClr val="FFFFFF"/>
                </a:solidFill>
                <a:latin typeface="Microsoft YaHei" charset="0"/>
                <a:ea typeface="Microsoft YaHei" charset="0"/>
                <a:cs typeface="Microsoft YaHei" charset="0"/>
              </a:rPr>
              <a:t>;</a:t>
            </a:r>
          </a:p>
          <a:p>
            <a:pPr marL="285744" indent="-285744">
              <a:lnSpc>
                <a:spcPct val="150000"/>
              </a:lnSpc>
              <a:buFont typeface="Wingdings" panose="05000000000000000000" pitchFamily="2" charset="2"/>
              <a:buChar char="n"/>
            </a:pPr>
            <a:r>
              <a:rPr kumimoji="1" lang="zh-CN" altLang="en-US" sz="1050" dirty="0">
                <a:solidFill>
                  <a:srgbClr val="FFFFFF"/>
                </a:solidFill>
                <a:latin typeface="Microsoft YaHei" charset="0"/>
                <a:ea typeface="Microsoft YaHei" charset="0"/>
                <a:cs typeface="Microsoft YaHei" charset="0"/>
              </a:rPr>
              <a:t>规划合理，在不同的区域，信号质量、上网速率无明显的差别</a:t>
            </a:r>
            <a:endParaRPr kumimoji="1" lang="en-US" altLang="zh-CN" sz="1050" dirty="0">
              <a:solidFill>
                <a:srgbClr val="FFFFFF"/>
              </a:solidFill>
              <a:latin typeface="Microsoft YaHei" charset="0"/>
              <a:ea typeface="Microsoft YaHei" charset="0"/>
              <a:cs typeface="Microsoft YaHei" charset="0"/>
            </a:endParaRPr>
          </a:p>
          <a:p>
            <a:pPr marL="285744" indent="-285744">
              <a:lnSpc>
                <a:spcPct val="150000"/>
              </a:lnSpc>
              <a:buFont typeface="Wingdings" panose="05000000000000000000" pitchFamily="2" charset="2"/>
              <a:buChar char="n"/>
            </a:pPr>
            <a:r>
              <a:rPr kumimoji="1" lang="zh-CN" altLang="en-US" sz="1050" dirty="0">
                <a:solidFill>
                  <a:srgbClr val="FFFFFF"/>
                </a:solidFill>
                <a:latin typeface="Microsoft YaHei" charset="0"/>
                <a:ea typeface="Microsoft YaHei" charset="0"/>
                <a:cs typeface="Microsoft YaHei" charset="0"/>
              </a:rPr>
              <a:t>物联网应用包括母婴管理，人员管理。</a:t>
            </a:r>
          </a:p>
          <a:p>
            <a:pPr marL="285744" indent="-285744">
              <a:lnSpc>
                <a:spcPct val="150000"/>
              </a:lnSpc>
              <a:buFont typeface="Wingdings" panose="05000000000000000000" pitchFamily="2" charset="2"/>
              <a:buChar char="n"/>
            </a:pPr>
            <a:endParaRPr kumimoji="1" lang="zh-CN" altLang="en-US" sz="1050" dirty="0">
              <a:solidFill>
                <a:srgbClr val="FFFFFF"/>
              </a:solidFill>
              <a:latin typeface="Microsoft YaHei" charset="0"/>
              <a:ea typeface="Microsoft YaHei" charset="0"/>
              <a:cs typeface="Microsoft YaHei" charset="0"/>
            </a:endParaRPr>
          </a:p>
        </p:txBody>
      </p:sp>
      <p:graphicFrame>
        <p:nvGraphicFramePr>
          <p:cNvPr id="10" name="表格 9"/>
          <p:cNvGraphicFramePr>
            <a:graphicFrameLocks noGrp="1"/>
          </p:cNvGraphicFramePr>
          <p:nvPr>
            <p:extLst>
              <p:ext uri="{D42A27DB-BD31-4B8C-83A1-F6EECF244321}">
                <p14:modId xmlns:p14="http://schemas.microsoft.com/office/powerpoint/2010/main" xmlns="" val="1832941763"/>
              </p:ext>
            </p:extLst>
          </p:nvPr>
        </p:nvGraphicFramePr>
        <p:xfrm>
          <a:off x="4860033" y="2459679"/>
          <a:ext cx="3528392" cy="2437494"/>
        </p:xfrm>
        <a:graphic>
          <a:graphicData uri="http://schemas.openxmlformats.org/drawingml/2006/table">
            <a:tbl>
              <a:tblPr/>
              <a:tblGrid>
                <a:gridCol w="1120356"/>
                <a:gridCol w="875649"/>
                <a:gridCol w="1532387"/>
              </a:tblGrid>
              <a:tr h="513420">
                <a:tc>
                  <a:txBody>
                    <a:bodyPr/>
                    <a:lstStyle>
                      <a:lvl1pPr eaLnBrk="0" hangingPunct="0">
                        <a:lnSpc>
                          <a:spcPct val="150000"/>
                        </a:lnSpc>
                        <a:defRPr b="1">
                          <a:solidFill>
                            <a:schemeClr val="tx1"/>
                          </a:solidFill>
                          <a:latin typeface="微软雅黑" pitchFamily="34" charset="-122"/>
                          <a:ea typeface="微软雅黑" pitchFamily="34" charset="-122"/>
                        </a:defRPr>
                      </a:lvl1pPr>
                      <a:lvl2pPr marL="742950" indent="-285750" eaLnBrk="0" hangingPunct="0">
                        <a:lnSpc>
                          <a:spcPct val="120000"/>
                        </a:lnSpc>
                        <a:spcBef>
                          <a:spcPct val="50000"/>
                        </a:spcBef>
                        <a:defRPr sz="1600">
                          <a:solidFill>
                            <a:schemeClr val="tx1"/>
                          </a:solidFill>
                          <a:latin typeface="微软雅黑" pitchFamily="34" charset="-122"/>
                          <a:ea typeface="微软雅黑" pitchFamily="34" charset="-122"/>
                        </a:defRPr>
                      </a:lvl2pPr>
                      <a:lvl3pPr marL="1143000" indent="-228600" eaLnBrk="0" hangingPunct="0">
                        <a:lnSpc>
                          <a:spcPct val="120000"/>
                        </a:lnSpc>
                        <a:spcBef>
                          <a:spcPct val="50000"/>
                        </a:spcBef>
                        <a:defRPr sz="1400">
                          <a:solidFill>
                            <a:schemeClr val="tx1"/>
                          </a:solidFill>
                          <a:latin typeface="微软雅黑" pitchFamily="34" charset="-122"/>
                          <a:ea typeface="微软雅黑" pitchFamily="34" charset="-122"/>
                        </a:defRPr>
                      </a:lvl3pPr>
                      <a:lvl4pPr marL="1600200" indent="-228600" eaLnBrk="0" hangingPunct="0">
                        <a:lnSpc>
                          <a:spcPct val="120000"/>
                        </a:lnSpc>
                        <a:spcBef>
                          <a:spcPct val="50000"/>
                        </a:spcBef>
                        <a:defRPr sz="1200">
                          <a:solidFill>
                            <a:schemeClr val="tx1"/>
                          </a:solidFill>
                          <a:latin typeface="微软雅黑" pitchFamily="34" charset="-122"/>
                          <a:ea typeface="微软雅黑" pitchFamily="34" charset="-122"/>
                        </a:defRPr>
                      </a:lvl4pPr>
                      <a:lvl5pPr marL="2057400" indent="-228600" eaLnBrk="0" hangingPunct="0">
                        <a:lnSpc>
                          <a:spcPct val="120000"/>
                        </a:lnSpc>
                        <a:spcBef>
                          <a:spcPct val="20000"/>
                        </a:spcBef>
                        <a:defRPr sz="1000">
                          <a:solidFill>
                            <a:schemeClr val="tx1"/>
                          </a:solidFill>
                          <a:latin typeface="微软雅黑" pitchFamily="34" charset="-122"/>
                          <a:ea typeface="微软雅黑" pitchFamily="34" charset="-122"/>
                        </a:defRPr>
                      </a:lvl5pPr>
                      <a:lvl6pPr marL="25146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6pPr>
                      <a:lvl7pPr marL="29718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7pPr>
                      <a:lvl8pPr marL="34290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8pPr>
                      <a:lvl9pPr marL="38862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200" b="1" i="0" u="none" strike="noStrike" cap="none" normalizeH="0" baseline="0" dirty="0" smtClean="0">
                          <a:ln>
                            <a:noFill/>
                          </a:ln>
                          <a:solidFill>
                            <a:schemeClr val="bg1"/>
                          </a:solidFill>
                          <a:effectLst/>
                          <a:latin typeface="Microsoft YaHei" charset="0"/>
                          <a:ea typeface="Microsoft YaHei" charset="0"/>
                          <a:cs typeface="Microsoft YaHei" charset="0"/>
                        </a:rPr>
                        <a:t>区域</a:t>
                      </a:r>
                    </a:p>
                  </a:txBody>
                  <a:tcPr marL="8860" marR="8860" marT="885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E70012"/>
                    </a:solidFill>
                  </a:tcPr>
                </a:tc>
                <a:tc>
                  <a:txBody>
                    <a:bodyPr/>
                    <a:lstStyle>
                      <a:lvl1pPr eaLnBrk="0" hangingPunct="0">
                        <a:lnSpc>
                          <a:spcPct val="150000"/>
                        </a:lnSpc>
                        <a:defRPr b="1">
                          <a:solidFill>
                            <a:schemeClr val="tx1"/>
                          </a:solidFill>
                          <a:latin typeface="微软雅黑" pitchFamily="34" charset="-122"/>
                          <a:ea typeface="微软雅黑" pitchFamily="34" charset="-122"/>
                        </a:defRPr>
                      </a:lvl1pPr>
                      <a:lvl2pPr marL="742950" indent="-285750" eaLnBrk="0" hangingPunct="0">
                        <a:lnSpc>
                          <a:spcPct val="120000"/>
                        </a:lnSpc>
                        <a:spcBef>
                          <a:spcPct val="50000"/>
                        </a:spcBef>
                        <a:defRPr sz="1600">
                          <a:solidFill>
                            <a:schemeClr val="tx1"/>
                          </a:solidFill>
                          <a:latin typeface="微软雅黑" pitchFamily="34" charset="-122"/>
                          <a:ea typeface="微软雅黑" pitchFamily="34" charset="-122"/>
                        </a:defRPr>
                      </a:lvl2pPr>
                      <a:lvl3pPr marL="1143000" indent="-228600" eaLnBrk="0" hangingPunct="0">
                        <a:lnSpc>
                          <a:spcPct val="120000"/>
                        </a:lnSpc>
                        <a:spcBef>
                          <a:spcPct val="50000"/>
                        </a:spcBef>
                        <a:defRPr sz="1400">
                          <a:solidFill>
                            <a:schemeClr val="tx1"/>
                          </a:solidFill>
                          <a:latin typeface="微软雅黑" pitchFamily="34" charset="-122"/>
                          <a:ea typeface="微软雅黑" pitchFamily="34" charset="-122"/>
                        </a:defRPr>
                      </a:lvl3pPr>
                      <a:lvl4pPr marL="1600200" indent="-228600" eaLnBrk="0" hangingPunct="0">
                        <a:lnSpc>
                          <a:spcPct val="120000"/>
                        </a:lnSpc>
                        <a:spcBef>
                          <a:spcPct val="50000"/>
                        </a:spcBef>
                        <a:defRPr sz="1200">
                          <a:solidFill>
                            <a:schemeClr val="tx1"/>
                          </a:solidFill>
                          <a:latin typeface="微软雅黑" pitchFamily="34" charset="-122"/>
                          <a:ea typeface="微软雅黑" pitchFamily="34" charset="-122"/>
                        </a:defRPr>
                      </a:lvl4pPr>
                      <a:lvl5pPr marL="2057400" indent="-228600" eaLnBrk="0" hangingPunct="0">
                        <a:lnSpc>
                          <a:spcPct val="120000"/>
                        </a:lnSpc>
                        <a:spcBef>
                          <a:spcPct val="20000"/>
                        </a:spcBef>
                        <a:defRPr sz="1000">
                          <a:solidFill>
                            <a:schemeClr val="tx1"/>
                          </a:solidFill>
                          <a:latin typeface="微软雅黑" pitchFamily="34" charset="-122"/>
                          <a:ea typeface="微软雅黑" pitchFamily="34" charset="-122"/>
                        </a:defRPr>
                      </a:lvl5pPr>
                      <a:lvl6pPr marL="25146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6pPr>
                      <a:lvl7pPr marL="29718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7pPr>
                      <a:lvl8pPr marL="34290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8pPr>
                      <a:lvl9pPr marL="38862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200" b="1" i="0" u="none" strike="noStrike" cap="none" normalizeH="0" baseline="0" dirty="0" smtClean="0">
                          <a:ln>
                            <a:noFill/>
                          </a:ln>
                          <a:solidFill>
                            <a:schemeClr val="bg1"/>
                          </a:solidFill>
                          <a:effectLst/>
                          <a:latin typeface="Microsoft YaHei" charset="0"/>
                          <a:ea typeface="Microsoft YaHei" charset="0"/>
                          <a:cs typeface="Microsoft YaHei" charset="0"/>
                        </a:rPr>
                        <a:t>AP/</a:t>
                      </a:r>
                      <a:r>
                        <a:rPr kumimoji="0" lang="zh-CN" altLang="en-US" sz="1200" b="1" i="0" u="none" strike="noStrike" cap="none" normalizeH="0" baseline="0" dirty="0" smtClean="0">
                          <a:ln>
                            <a:noFill/>
                          </a:ln>
                          <a:solidFill>
                            <a:schemeClr val="bg1"/>
                          </a:solidFill>
                          <a:effectLst/>
                          <a:latin typeface="Microsoft YaHei" charset="0"/>
                          <a:ea typeface="Microsoft YaHei" charset="0"/>
                          <a:cs typeface="Microsoft YaHei" charset="0"/>
                        </a:rPr>
                        <a:t>个</a:t>
                      </a:r>
                    </a:p>
                  </a:txBody>
                  <a:tcPr marL="8860" marR="8860" marT="8858" marB="0" anchor="ctr" horzOverflow="overflow">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E70012"/>
                    </a:solidFill>
                  </a:tcPr>
                </a:tc>
                <a:tc>
                  <a:txBody>
                    <a:bodyPr/>
                    <a:lstStyle>
                      <a:lvl1pPr eaLnBrk="0" hangingPunct="0">
                        <a:lnSpc>
                          <a:spcPct val="150000"/>
                        </a:lnSpc>
                        <a:defRPr b="1">
                          <a:solidFill>
                            <a:schemeClr val="tx1"/>
                          </a:solidFill>
                          <a:latin typeface="微软雅黑" pitchFamily="34" charset="-122"/>
                          <a:ea typeface="微软雅黑" pitchFamily="34" charset="-122"/>
                        </a:defRPr>
                      </a:lvl1pPr>
                      <a:lvl2pPr marL="742950" indent="-285750" eaLnBrk="0" hangingPunct="0">
                        <a:lnSpc>
                          <a:spcPct val="120000"/>
                        </a:lnSpc>
                        <a:spcBef>
                          <a:spcPct val="50000"/>
                        </a:spcBef>
                        <a:defRPr sz="1600">
                          <a:solidFill>
                            <a:schemeClr val="tx1"/>
                          </a:solidFill>
                          <a:latin typeface="微软雅黑" pitchFamily="34" charset="-122"/>
                          <a:ea typeface="微软雅黑" pitchFamily="34" charset="-122"/>
                        </a:defRPr>
                      </a:lvl2pPr>
                      <a:lvl3pPr marL="1143000" indent="-228600" eaLnBrk="0" hangingPunct="0">
                        <a:lnSpc>
                          <a:spcPct val="120000"/>
                        </a:lnSpc>
                        <a:spcBef>
                          <a:spcPct val="50000"/>
                        </a:spcBef>
                        <a:defRPr sz="1400">
                          <a:solidFill>
                            <a:schemeClr val="tx1"/>
                          </a:solidFill>
                          <a:latin typeface="微软雅黑" pitchFamily="34" charset="-122"/>
                          <a:ea typeface="微软雅黑" pitchFamily="34" charset="-122"/>
                        </a:defRPr>
                      </a:lvl3pPr>
                      <a:lvl4pPr marL="1600200" indent="-228600" eaLnBrk="0" hangingPunct="0">
                        <a:lnSpc>
                          <a:spcPct val="120000"/>
                        </a:lnSpc>
                        <a:spcBef>
                          <a:spcPct val="50000"/>
                        </a:spcBef>
                        <a:defRPr sz="1200">
                          <a:solidFill>
                            <a:schemeClr val="tx1"/>
                          </a:solidFill>
                          <a:latin typeface="微软雅黑" pitchFamily="34" charset="-122"/>
                          <a:ea typeface="微软雅黑" pitchFamily="34" charset="-122"/>
                        </a:defRPr>
                      </a:lvl4pPr>
                      <a:lvl5pPr marL="2057400" indent="-228600" eaLnBrk="0" hangingPunct="0">
                        <a:lnSpc>
                          <a:spcPct val="120000"/>
                        </a:lnSpc>
                        <a:spcBef>
                          <a:spcPct val="20000"/>
                        </a:spcBef>
                        <a:defRPr sz="1000">
                          <a:solidFill>
                            <a:schemeClr val="tx1"/>
                          </a:solidFill>
                          <a:latin typeface="微软雅黑" pitchFamily="34" charset="-122"/>
                          <a:ea typeface="微软雅黑" pitchFamily="34" charset="-122"/>
                        </a:defRPr>
                      </a:lvl5pPr>
                      <a:lvl6pPr marL="25146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6pPr>
                      <a:lvl7pPr marL="29718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7pPr>
                      <a:lvl8pPr marL="34290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8pPr>
                      <a:lvl9pPr marL="38862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200" b="1" i="0" u="none" strike="noStrike" cap="none" normalizeH="0" baseline="0" dirty="0" smtClean="0">
                          <a:ln>
                            <a:noFill/>
                          </a:ln>
                          <a:solidFill>
                            <a:schemeClr val="bg1"/>
                          </a:solidFill>
                          <a:effectLst/>
                          <a:latin typeface="Microsoft YaHei" charset="0"/>
                          <a:ea typeface="Microsoft YaHei" charset="0"/>
                          <a:cs typeface="Microsoft YaHei" charset="0"/>
                        </a:rPr>
                        <a:t>物联网</a:t>
                      </a:r>
                      <a:r>
                        <a:rPr kumimoji="0" lang="en-US" altLang="zh-CN" sz="1200" b="1" i="0" u="none" strike="noStrike" cap="none" normalizeH="0" baseline="0" dirty="0" smtClean="0">
                          <a:ln>
                            <a:noFill/>
                          </a:ln>
                          <a:solidFill>
                            <a:schemeClr val="bg1"/>
                          </a:solidFill>
                          <a:effectLst/>
                          <a:latin typeface="Microsoft YaHei" charset="0"/>
                          <a:ea typeface="Microsoft YaHei" charset="0"/>
                          <a:cs typeface="Microsoft YaHei" charset="0"/>
                        </a:rPr>
                        <a:t>AP/</a:t>
                      </a:r>
                      <a:r>
                        <a:rPr kumimoji="0" lang="zh-CN" altLang="en-US" sz="1200" b="1" i="0" u="none" strike="noStrike" cap="none" normalizeH="0" baseline="0" dirty="0" smtClean="0">
                          <a:ln>
                            <a:noFill/>
                          </a:ln>
                          <a:solidFill>
                            <a:schemeClr val="bg1"/>
                          </a:solidFill>
                          <a:effectLst/>
                          <a:latin typeface="Microsoft YaHei" charset="0"/>
                          <a:ea typeface="Microsoft YaHei" charset="0"/>
                          <a:cs typeface="Microsoft YaHei" charset="0"/>
                        </a:rPr>
                        <a:t>个</a:t>
                      </a:r>
                    </a:p>
                  </a:txBody>
                  <a:tcPr marL="8860" marR="8860" marT="8858" marB="0" anchor="ctr" horzOverflow="overflow">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E70012"/>
                    </a:solidFill>
                  </a:tcPr>
                </a:tc>
              </a:tr>
              <a:tr h="260272">
                <a:tc>
                  <a:txBody>
                    <a:bodyPr/>
                    <a:lstStyle>
                      <a:lvl1pPr eaLnBrk="0" hangingPunct="0">
                        <a:lnSpc>
                          <a:spcPct val="150000"/>
                        </a:lnSpc>
                        <a:defRPr b="1">
                          <a:solidFill>
                            <a:schemeClr val="tx1"/>
                          </a:solidFill>
                          <a:latin typeface="微软雅黑" pitchFamily="34" charset="-122"/>
                          <a:ea typeface="微软雅黑" pitchFamily="34" charset="-122"/>
                        </a:defRPr>
                      </a:lvl1pPr>
                      <a:lvl2pPr marL="742950" indent="-285750" eaLnBrk="0" hangingPunct="0">
                        <a:lnSpc>
                          <a:spcPct val="120000"/>
                        </a:lnSpc>
                        <a:spcBef>
                          <a:spcPct val="50000"/>
                        </a:spcBef>
                        <a:defRPr sz="1600">
                          <a:solidFill>
                            <a:schemeClr val="tx1"/>
                          </a:solidFill>
                          <a:latin typeface="微软雅黑" pitchFamily="34" charset="-122"/>
                          <a:ea typeface="微软雅黑" pitchFamily="34" charset="-122"/>
                        </a:defRPr>
                      </a:lvl2pPr>
                      <a:lvl3pPr marL="1143000" indent="-228600" eaLnBrk="0" hangingPunct="0">
                        <a:lnSpc>
                          <a:spcPct val="120000"/>
                        </a:lnSpc>
                        <a:spcBef>
                          <a:spcPct val="50000"/>
                        </a:spcBef>
                        <a:defRPr sz="1400">
                          <a:solidFill>
                            <a:schemeClr val="tx1"/>
                          </a:solidFill>
                          <a:latin typeface="微软雅黑" pitchFamily="34" charset="-122"/>
                          <a:ea typeface="微软雅黑" pitchFamily="34" charset="-122"/>
                        </a:defRPr>
                      </a:lvl3pPr>
                      <a:lvl4pPr marL="1600200" indent="-228600" eaLnBrk="0" hangingPunct="0">
                        <a:lnSpc>
                          <a:spcPct val="120000"/>
                        </a:lnSpc>
                        <a:spcBef>
                          <a:spcPct val="50000"/>
                        </a:spcBef>
                        <a:defRPr sz="1200">
                          <a:solidFill>
                            <a:schemeClr val="tx1"/>
                          </a:solidFill>
                          <a:latin typeface="微软雅黑" pitchFamily="34" charset="-122"/>
                          <a:ea typeface="微软雅黑" pitchFamily="34" charset="-122"/>
                        </a:defRPr>
                      </a:lvl4pPr>
                      <a:lvl5pPr marL="2057400" indent="-228600" eaLnBrk="0" hangingPunct="0">
                        <a:lnSpc>
                          <a:spcPct val="120000"/>
                        </a:lnSpc>
                        <a:spcBef>
                          <a:spcPct val="20000"/>
                        </a:spcBef>
                        <a:defRPr sz="1000">
                          <a:solidFill>
                            <a:schemeClr val="tx1"/>
                          </a:solidFill>
                          <a:latin typeface="微软雅黑" pitchFamily="34" charset="-122"/>
                          <a:ea typeface="微软雅黑" pitchFamily="34" charset="-122"/>
                        </a:defRPr>
                      </a:lvl5pPr>
                      <a:lvl6pPr marL="25146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6pPr>
                      <a:lvl7pPr marL="29718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7pPr>
                      <a:lvl8pPr marL="34290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8pPr>
                      <a:lvl9pPr marL="38862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9p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zh-CN" altLang="zh-CN" sz="1200" b="0" i="0" u="none" strike="noStrike" kern="1200" cap="none" normalizeH="0" baseline="0" dirty="0" smtClean="0">
                          <a:ln>
                            <a:noFill/>
                          </a:ln>
                          <a:solidFill>
                            <a:schemeClr val="tx1"/>
                          </a:solidFill>
                          <a:effectLst/>
                          <a:latin typeface="Microsoft YaHei" charset="0"/>
                          <a:ea typeface="Microsoft YaHei" charset="0"/>
                          <a:cs typeface="Microsoft YaHei" charset="0"/>
                        </a:rPr>
                        <a:t>急诊楼</a:t>
                      </a:r>
                      <a:endParaRPr kumimoji="0" lang="zh-CN" altLang="en-US" sz="1200" b="0" i="0" u="none" strike="noStrike" kern="1200" cap="none" normalizeH="0" baseline="0" dirty="0" smtClean="0">
                        <a:ln>
                          <a:noFill/>
                        </a:ln>
                        <a:solidFill>
                          <a:schemeClr val="tx1"/>
                        </a:solidFill>
                        <a:effectLst/>
                        <a:latin typeface="Microsoft YaHei" charset="0"/>
                        <a:ea typeface="Microsoft YaHei" charset="0"/>
                        <a:cs typeface="Microsoft YaHei" charset="0"/>
                      </a:endParaRPr>
                    </a:p>
                  </a:txBody>
                  <a:tcPr marL="8860" marR="8860" marT="885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lnSpc>
                          <a:spcPct val="150000"/>
                        </a:lnSpc>
                        <a:defRPr b="1">
                          <a:solidFill>
                            <a:schemeClr val="tx1"/>
                          </a:solidFill>
                          <a:latin typeface="微软雅黑" pitchFamily="34" charset="-122"/>
                          <a:ea typeface="微软雅黑" pitchFamily="34" charset="-122"/>
                        </a:defRPr>
                      </a:lvl1pPr>
                      <a:lvl2pPr marL="742950" indent="-285750" eaLnBrk="0" hangingPunct="0">
                        <a:lnSpc>
                          <a:spcPct val="120000"/>
                        </a:lnSpc>
                        <a:spcBef>
                          <a:spcPct val="50000"/>
                        </a:spcBef>
                        <a:defRPr sz="1600">
                          <a:solidFill>
                            <a:schemeClr val="tx1"/>
                          </a:solidFill>
                          <a:latin typeface="微软雅黑" pitchFamily="34" charset="-122"/>
                          <a:ea typeface="微软雅黑" pitchFamily="34" charset="-122"/>
                        </a:defRPr>
                      </a:lvl2pPr>
                      <a:lvl3pPr marL="1143000" indent="-228600" eaLnBrk="0" hangingPunct="0">
                        <a:lnSpc>
                          <a:spcPct val="120000"/>
                        </a:lnSpc>
                        <a:spcBef>
                          <a:spcPct val="50000"/>
                        </a:spcBef>
                        <a:defRPr sz="1400">
                          <a:solidFill>
                            <a:schemeClr val="tx1"/>
                          </a:solidFill>
                          <a:latin typeface="微软雅黑" pitchFamily="34" charset="-122"/>
                          <a:ea typeface="微软雅黑" pitchFamily="34" charset="-122"/>
                        </a:defRPr>
                      </a:lvl3pPr>
                      <a:lvl4pPr marL="1600200" indent="-228600" eaLnBrk="0" hangingPunct="0">
                        <a:lnSpc>
                          <a:spcPct val="120000"/>
                        </a:lnSpc>
                        <a:spcBef>
                          <a:spcPct val="50000"/>
                        </a:spcBef>
                        <a:defRPr sz="1200">
                          <a:solidFill>
                            <a:schemeClr val="tx1"/>
                          </a:solidFill>
                          <a:latin typeface="微软雅黑" pitchFamily="34" charset="-122"/>
                          <a:ea typeface="微软雅黑" pitchFamily="34" charset="-122"/>
                        </a:defRPr>
                      </a:lvl4pPr>
                      <a:lvl5pPr marL="2057400" indent="-228600" eaLnBrk="0" hangingPunct="0">
                        <a:lnSpc>
                          <a:spcPct val="120000"/>
                        </a:lnSpc>
                        <a:spcBef>
                          <a:spcPct val="20000"/>
                        </a:spcBef>
                        <a:defRPr sz="1000">
                          <a:solidFill>
                            <a:schemeClr val="tx1"/>
                          </a:solidFill>
                          <a:latin typeface="微软雅黑" pitchFamily="34" charset="-122"/>
                          <a:ea typeface="微软雅黑" pitchFamily="34" charset="-122"/>
                        </a:defRPr>
                      </a:lvl5pPr>
                      <a:lvl6pPr marL="25146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6pPr>
                      <a:lvl7pPr marL="29718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7pPr>
                      <a:lvl8pPr marL="34290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8pPr>
                      <a:lvl9pPr marL="38862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200" b="0" i="0" u="none" strike="noStrike" cap="none" normalizeH="0" baseline="0" dirty="0" smtClean="0">
                          <a:ln>
                            <a:noFill/>
                          </a:ln>
                          <a:solidFill>
                            <a:schemeClr val="tx1"/>
                          </a:solidFill>
                          <a:effectLst/>
                          <a:latin typeface="Microsoft YaHei" charset="0"/>
                          <a:ea typeface="Microsoft YaHei" charset="0"/>
                          <a:cs typeface="Microsoft YaHei" charset="0"/>
                        </a:rPr>
                        <a:t>150</a:t>
                      </a:r>
                    </a:p>
                  </a:txBody>
                  <a:tcPr marL="8860" marR="8860" marT="8858" marB="0" anchor="ctr" horzOverflow="overflow">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ctr" rtl="0" fontAlgn="ctr"/>
                      <a:r>
                        <a:rPr lang="en-US" altLang="zh-CN" sz="1200" b="0" i="0" u="none" strike="noStrike">
                          <a:solidFill>
                            <a:srgbClr val="262626"/>
                          </a:solidFill>
                          <a:effectLst/>
                          <a:latin typeface="Microsoft YaHei" panose="020B0503020204020204" pitchFamily="34" charset="-122"/>
                          <a:ea typeface="Microsoft YaHei" panose="020B0503020204020204" pitchFamily="34" charset="-122"/>
                        </a:rPr>
                        <a:t>808</a:t>
                      </a:r>
                    </a:p>
                  </a:txBody>
                  <a:tcPr marL="9525" marR="9525" marT="9525"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95328">
                <a:tc>
                  <a:txBody>
                    <a:bodyPr/>
                    <a:lstStyle>
                      <a:lvl1pPr eaLnBrk="0" hangingPunct="0">
                        <a:lnSpc>
                          <a:spcPct val="150000"/>
                        </a:lnSpc>
                        <a:defRPr b="1">
                          <a:solidFill>
                            <a:schemeClr val="tx1"/>
                          </a:solidFill>
                          <a:latin typeface="微软雅黑" pitchFamily="34" charset="-122"/>
                          <a:ea typeface="微软雅黑" pitchFamily="34" charset="-122"/>
                        </a:defRPr>
                      </a:lvl1pPr>
                      <a:lvl2pPr marL="742950" indent="-285750" eaLnBrk="0" hangingPunct="0">
                        <a:lnSpc>
                          <a:spcPct val="120000"/>
                        </a:lnSpc>
                        <a:spcBef>
                          <a:spcPct val="50000"/>
                        </a:spcBef>
                        <a:defRPr sz="1600">
                          <a:solidFill>
                            <a:schemeClr val="tx1"/>
                          </a:solidFill>
                          <a:latin typeface="微软雅黑" pitchFamily="34" charset="-122"/>
                          <a:ea typeface="微软雅黑" pitchFamily="34" charset="-122"/>
                        </a:defRPr>
                      </a:lvl2pPr>
                      <a:lvl3pPr marL="1143000" indent="-228600" eaLnBrk="0" hangingPunct="0">
                        <a:lnSpc>
                          <a:spcPct val="120000"/>
                        </a:lnSpc>
                        <a:spcBef>
                          <a:spcPct val="50000"/>
                        </a:spcBef>
                        <a:defRPr sz="1400">
                          <a:solidFill>
                            <a:schemeClr val="tx1"/>
                          </a:solidFill>
                          <a:latin typeface="微软雅黑" pitchFamily="34" charset="-122"/>
                          <a:ea typeface="微软雅黑" pitchFamily="34" charset="-122"/>
                        </a:defRPr>
                      </a:lvl3pPr>
                      <a:lvl4pPr marL="1600200" indent="-228600" eaLnBrk="0" hangingPunct="0">
                        <a:lnSpc>
                          <a:spcPct val="120000"/>
                        </a:lnSpc>
                        <a:spcBef>
                          <a:spcPct val="50000"/>
                        </a:spcBef>
                        <a:defRPr sz="1200">
                          <a:solidFill>
                            <a:schemeClr val="tx1"/>
                          </a:solidFill>
                          <a:latin typeface="微软雅黑" pitchFamily="34" charset="-122"/>
                          <a:ea typeface="微软雅黑" pitchFamily="34" charset="-122"/>
                        </a:defRPr>
                      </a:lvl4pPr>
                      <a:lvl5pPr marL="2057400" indent="-228600" eaLnBrk="0" hangingPunct="0">
                        <a:lnSpc>
                          <a:spcPct val="120000"/>
                        </a:lnSpc>
                        <a:spcBef>
                          <a:spcPct val="20000"/>
                        </a:spcBef>
                        <a:defRPr sz="1000">
                          <a:solidFill>
                            <a:schemeClr val="tx1"/>
                          </a:solidFill>
                          <a:latin typeface="微软雅黑" pitchFamily="34" charset="-122"/>
                          <a:ea typeface="微软雅黑" pitchFamily="34" charset="-122"/>
                        </a:defRPr>
                      </a:lvl5pPr>
                      <a:lvl6pPr marL="25146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6pPr>
                      <a:lvl7pPr marL="29718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7pPr>
                      <a:lvl8pPr marL="34290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8pPr>
                      <a:lvl9pPr marL="38862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zh-CN" altLang="zh-CN" sz="1200" b="0" i="0" u="none" strike="noStrike" kern="1200" cap="none" normalizeH="0" baseline="0" dirty="0" smtClean="0">
                          <a:ln>
                            <a:noFill/>
                          </a:ln>
                          <a:solidFill>
                            <a:schemeClr val="tx1"/>
                          </a:solidFill>
                          <a:effectLst/>
                          <a:latin typeface="Microsoft YaHei" charset="0"/>
                          <a:ea typeface="Microsoft YaHei" charset="0"/>
                          <a:cs typeface="Microsoft YaHei" charset="0"/>
                        </a:rPr>
                        <a:t>运动医学楼</a:t>
                      </a:r>
                      <a:endParaRPr kumimoji="0" lang="zh-CN" altLang="en-US" sz="1200" b="0" i="0" u="none" strike="noStrike" kern="1200" cap="none" normalizeH="0" baseline="0" dirty="0" smtClean="0">
                        <a:ln>
                          <a:noFill/>
                        </a:ln>
                        <a:solidFill>
                          <a:schemeClr val="tx1"/>
                        </a:solidFill>
                        <a:effectLst/>
                        <a:latin typeface="Microsoft YaHei" charset="0"/>
                        <a:ea typeface="Microsoft YaHei" charset="0"/>
                        <a:cs typeface="Microsoft YaHei" charset="0"/>
                      </a:endParaRPr>
                    </a:p>
                  </a:txBody>
                  <a:tcPr marL="8860" marR="8860" marT="885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lnSpc>
                          <a:spcPct val="150000"/>
                        </a:lnSpc>
                        <a:defRPr b="1">
                          <a:solidFill>
                            <a:schemeClr val="tx1"/>
                          </a:solidFill>
                          <a:latin typeface="微软雅黑" pitchFamily="34" charset="-122"/>
                          <a:ea typeface="微软雅黑" pitchFamily="34" charset="-122"/>
                        </a:defRPr>
                      </a:lvl1pPr>
                      <a:lvl2pPr marL="742950" indent="-285750" eaLnBrk="0" hangingPunct="0">
                        <a:lnSpc>
                          <a:spcPct val="120000"/>
                        </a:lnSpc>
                        <a:spcBef>
                          <a:spcPct val="50000"/>
                        </a:spcBef>
                        <a:defRPr sz="1600">
                          <a:solidFill>
                            <a:schemeClr val="tx1"/>
                          </a:solidFill>
                          <a:latin typeface="微软雅黑" pitchFamily="34" charset="-122"/>
                          <a:ea typeface="微软雅黑" pitchFamily="34" charset="-122"/>
                        </a:defRPr>
                      </a:lvl2pPr>
                      <a:lvl3pPr marL="1143000" indent="-228600" eaLnBrk="0" hangingPunct="0">
                        <a:lnSpc>
                          <a:spcPct val="120000"/>
                        </a:lnSpc>
                        <a:spcBef>
                          <a:spcPct val="50000"/>
                        </a:spcBef>
                        <a:defRPr sz="1400">
                          <a:solidFill>
                            <a:schemeClr val="tx1"/>
                          </a:solidFill>
                          <a:latin typeface="微软雅黑" pitchFamily="34" charset="-122"/>
                          <a:ea typeface="微软雅黑" pitchFamily="34" charset="-122"/>
                        </a:defRPr>
                      </a:lvl3pPr>
                      <a:lvl4pPr marL="1600200" indent="-228600" eaLnBrk="0" hangingPunct="0">
                        <a:lnSpc>
                          <a:spcPct val="120000"/>
                        </a:lnSpc>
                        <a:spcBef>
                          <a:spcPct val="50000"/>
                        </a:spcBef>
                        <a:defRPr sz="1200">
                          <a:solidFill>
                            <a:schemeClr val="tx1"/>
                          </a:solidFill>
                          <a:latin typeface="微软雅黑" pitchFamily="34" charset="-122"/>
                          <a:ea typeface="微软雅黑" pitchFamily="34" charset="-122"/>
                        </a:defRPr>
                      </a:lvl4pPr>
                      <a:lvl5pPr marL="2057400" indent="-228600" eaLnBrk="0" hangingPunct="0">
                        <a:lnSpc>
                          <a:spcPct val="120000"/>
                        </a:lnSpc>
                        <a:spcBef>
                          <a:spcPct val="20000"/>
                        </a:spcBef>
                        <a:defRPr sz="1000">
                          <a:solidFill>
                            <a:schemeClr val="tx1"/>
                          </a:solidFill>
                          <a:latin typeface="微软雅黑" pitchFamily="34" charset="-122"/>
                          <a:ea typeface="微软雅黑" pitchFamily="34" charset="-122"/>
                        </a:defRPr>
                      </a:lvl5pPr>
                      <a:lvl6pPr marL="25146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6pPr>
                      <a:lvl7pPr marL="29718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7pPr>
                      <a:lvl8pPr marL="34290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8pPr>
                      <a:lvl9pPr marL="38862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200" b="0" i="0" u="none" strike="noStrike" cap="none" normalizeH="0" baseline="0" dirty="0" smtClean="0">
                          <a:ln>
                            <a:noFill/>
                          </a:ln>
                          <a:solidFill>
                            <a:schemeClr val="tx1"/>
                          </a:solidFill>
                          <a:effectLst/>
                          <a:latin typeface="Microsoft YaHei" charset="0"/>
                          <a:ea typeface="Microsoft YaHei" charset="0"/>
                          <a:cs typeface="Microsoft YaHei" charset="0"/>
                        </a:rPr>
                        <a:t>20</a:t>
                      </a:r>
                    </a:p>
                  </a:txBody>
                  <a:tcPr marL="8860" marR="8860" marT="8858" marB="0" anchor="ctr" horzOverflow="overflow">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ctr" rtl="0" fontAlgn="ctr"/>
                      <a:r>
                        <a:rPr lang="en-US" altLang="zh-CN" sz="1200" b="0" i="0" u="none" strike="noStrike" dirty="0">
                          <a:solidFill>
                            <a:srgbClr val="262626"/>
                          </a:solidFill>
                          <a:effectLst/>
                          <a:latin typeface="Microsoft YaHei" panose="020B0503020204020204" pitchFamily="34" charset="-122"/>
                          <a:ea typeface="Microsoft YaHei" panose="020B0503020204020204" pitchFamily="34" charset="-122"/>
                        </a:rPr>
                        <a:t>322</a:t>
                      </a:r>
                    </a:p>
                  </a:txBody>
                  <a:tcPr marL="9525" marR="9525" marT="9525"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229054">
                <a:tc>
                  <a:txBody>
                    <a:bodyPr/>
                    <a:lstStyle>
                      <a:lvl1pPr eaLnBrk="0" hangingPunct="0">
                        <a:lnSpc>
                          <a:spcPct val="150000"/>
                        </a:lnSpc>
                        <a:defRPr b="1">
                          <a:solidFill>
                            <a:schemeClr val="tx1"/>
                          </a:solidFill>
                          <a:latin typeface="微软雅黑" pitchFamily="34" charset="-122"/>
                          <a:ea typeface="微软雅黑" pitchFamily="34" charset="-122"/>
                        </a:defRPr>
                      </a:lvl1pPr>
                      <a:lvl2pPr marL="742950" indent="-285750" eaLnBrk="0" hangingPunct="0">
                        <a:lnSpc>
                          <a:spcPct val="120000"/>
                        </a:lnSpc>
                        <a:spcBef>
                          <a:spcPct val="50000"/>
                        </a:spcBef>
                        <a:defRPr sz="1600">
                          <a:solidFill>
                            <a:schemeClr val="tx1"/>
                          </a:solidFill>
                          <a:latin typeface="微软雅黑" pitchFamily="34" charset="-122"/>
                          <a:ea typeface="微软雅黑" pitchFamily="34" charset="-122"/>
                        </a:defRPr>
                      </a:lvl2pPr>
                      <a:lvl3pPr marL="1143000" indent="-228600" eaLnBrk="0" hangingPunct="0">
                        <a:lnSpc>
                          <a:spcPct val="120000"/>
                        </a:lnSpc>
                        <a:spcBef>
                          <a:spcPct val="50000"/>
                        </a:spcBef>
                        <a:defRPr sz="1400">
                          <a:solidFill>
                            <a:schemeClr val="tx1"/>
                          </a:solidFill>
                          <a:latin typeface="微软雅黑" pitchFamily="34" charset="-122"/>
                          <a:ea typeface="微软雅黑" pitchFamily="34" charset="-122"/>
                        </a:defRPr>
                      </a:lvl3pPr>
                      <a:lvl4pPr marL="1600200" indent="-228600" eaLnBrk="0" hangingPunct="0">
                        <a:lnSpc>
                          <a:spcPct val="120000"/>
                        </a:lnSpc>
                        <a:spcBef>
                          <a:spcPct val="50000"/>
                        </a:spcBef>
                        <a:defRPr sz="1200">
                          <a:solidFill>
                            <a:schemeClr val="tx1"/>
                          </a:solidFill>
                          <a:latin typeface="微软雅黑" pitchFamily="34" charset="-122"/>
                          <a:ea typeface="微软雅黑" pitchFamily="34" charset="-122"/>
                        </a:defRPr>
                      </a:lvl4pPr>
                      <a:lvl5pPr marL="2057400" indent="-228600" eaLnBrk="0" hangingPunct="0">
                        <a:lnSpc>
                          <a:spcPct val="120000"/>
                        </a:lnSpc>
                        <a:spcBef>
                          <a:spcPct val="20000"/>
                        </a:spcBef>
                        <a:defRPr sz="1000">
                          <a:solidFill>
                            <a:schemeClr val="tx1"/>
                          </a:solidFill>
                          <a:latin typeface="微软雅黑" pitchFamily="34" charset="-122"/>
                          <a:ea typeface="微软雅黑" pitchFamily="34" charset="-122"/>
                        </a:defRPr>
                      </a:lvl5pPr>
                      <a:lvl6pPr marL="25146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6pPr>
                      <a:lvl7pPr marL="29718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7pPr>
                      <a:lvl8pPr marL="34290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8pPr>
                      <a:lvl9pPr marL="38862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zh-CN" altLang="zh-CN" sz="1200" b="0" i="0" u="none" strike="noStrike" kern="1200" cap="none" normalizeH="0" baseline="0" dirty="0" smtClean="0">
                          <a:ln>
                            <a:noFill/>
                          </a:ln>
                          <a:solidFill>
                            <a:schemeClr val="tx1"/>
                          </a:solidFill>
                          <a:effectLst/>
                          <a:latin typeface="Microsoft YaHei" charset="0"/>
                          <a:ea typeface="Microsoft YaHei" charset="0"/>
                          <a:cs typeface="Microsoft YaHei" charset="0"/>
                        </a:rPr>
                        <a:t>外科病房楼</a:t>
                      </a:r>
                      <a:endParaRPr kumimoji="0" lang="zh-CN" altLang="en-US" sz="1200" b="0" i="0" u="none" strike="noStrike" kern="1200" cap="none" normalizeH="0" baseline="0" dirty="0" smtClean="0">
                        <a:ln>
                          <a:noFill/>
                        </a:ln>
                        <a:solidFill>
                          <a:schemeClr val="tx1"/>
                        </a:solidFill>
                        <a:effectLst/>
                        <a:latin typeface="Microsoft YaHei" charset="0"/>
                        <a:ea typeface="Microsoft YaHei" charset="0"/>
                        <a:cs typeface="Microsoft YaHei" charset="0"/>
                      </a:endParaRPr>
                    </a:p>
                  </a:txBody>
                  <a:tcPr marL="8860" marR="8860" marT="885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lnSpc>
                          <a:spcPct val="150000"/>
                        </a:lnSpc>
                        <a:defRPr b="1">
                          <a:solidFill>
                            <a:schemeClr val="tx1"/>
                          </a:solidFill>
                          <a:latin typeface="微软雅黑" pitchFamily="34" charset="-122"/>
                          <a:ea typeface="微软雅黑" pitchFamily="34" charset="-122"/>
                        </a:defRPr>
                      </a:lvl1pPr>
                      <a:lvl2pPr marL="742950" indent="-285750" eaLnBrk="0" hangingPunct="0">
                        <a:lnSpc>
                          <a:spcPct val="120000"/>
                        </a:lnSpc>
                        <a:spcBef>
                          <a:spcPct val="50000"/>
                        </a:spcBef>
                        <a:defRPr sz="1600">
                          <a:solidFill>
                            <a:schemeClr val="tx1"/>
                          </a:solidFill>
                          <a:latin typeface="微软雅黑" pitchFamily="34" charset="-122"/>
                          <a:ea typeface="微软雅黑" pitchFamily="34" charset="-122"/>
                        </a:defRPr>
                      </a:lvl2pPr>
                      <a:lvl3pPr marL="1143000" indent="-228600" eaLnBrk="0" hangingPunct="0">
                        <a:lnSpc>
                          <a:spcPct val="120000"/>
                        </a:lnSpc>
                        <a:spcBef>
                          <a:spcPct val="50000"/>
                        </a:spcBef>
                        <a:defRPr sz="1400">
                          <a:solidFill>
                            <a:schemeClr val="tx1"/>
                          </a:solidFill>
                          <a:latin typeface="微软雅黑" pitchFamily="34" charset="-122"/>
                          <a:ea typeface="微软雅黑" pitchFamily="34" charset="-122"/>
                        </a:defRPr>
                      </a:lvl3pPr>
                      <a:lvl4pPr marL="1600200" indent="-228600" eaLnBrk="0" hangingPunct="0">
                        <a:lnSpc>
                          <a:spcPct val="120000"/>
                        </a:lnSpc>
                        <a:spcBef>
                          <a:spcPct val="50000"/>
                        </a:spcBef>
                        <a:defRPr sz="1200">
                          <a:solidFill>
                            <a:schemeClr val="tx1"/>
                          </a:solidFill>
                          <a:latin typeface="微软雅黑" pitchFamily="34" charset="-122"/>
                          <a:ea typeface="微软雅黑" pitchFamily="34" charset="-122"/>
                        </a:defRPr>
                      </a:lvl4pPr>
                      <a:lvl5pPr marL="2057400" indent="-228600" eaLnBrk="0" hangingPunct="0">
                        <a:lnSpc>
                          <a:spcPct val="120000"/>
                        </a:lnSpc>
                        <a:spcBef>
                          <a:spcPct val="20000"/>
                        </a:spcBef>
                        <a:defRPr sz="1000">
                          <a:solidFill>
                            <a:schemeClr val="tx1"/>
                          </a:solidFill>
                          <a:latin typeface="微软雅黑" pitchFamily="34" charset="-122"/>
                          <a:ea typeface="微软雅黑" pitchFamily="34" charset="-122"/>
                        </a:defRPr>
                      </a:lvl5pPr>
                      <a:lvl6pPr marL="25146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6pPr>
                      <a:lvl7pPr marL="29718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7pPr>
                      <a:lvl8pPr marL="34290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8pPr>
                      <a:lvl9pPr marL="38862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200" b="0" i="0" u="none" strike="noStrike" cap="none" normalizeH="0" baseline="0" dirty="0" smtClean="0">
                          <a:ln>
                            <a:noFill/>
                          </a:ln>
                          <a:solidFill>
                            <a:schemeClr val="tx1"/>
                          </a:solidFill>
                          <a:effectLst/>
                          <a:latin typeface="Microsoft YaHei" charset="0"/>
                          <a:ea typeface="Microsoft YaHei" charset="0"/>
                          <a:cs typeface="Microsoft YaHei" charset="0"/>
                        </a:rPr>
                        <a:t>30</a:t>
                      </a:r>
                    </a:p>
                  </a:txBody>
                  <a:tcPr marL="8860" marR="8860" marT="8858" marB="0" anchor="ctr" horzOverflow="overflow">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ctr" rtl="0" fontAlgn="ctr"/>
                      <a:r>
                        <a:rPr lang="en-US" altLang="zh-CN" sz="1200" b="0" i="0" u="none" strike="noStrike">
                          <a:solidFill>
                            <a:srgbClr val="262626"/>
                          </a:solidFill>
                          <a:effectLst/>
                          <a:latin typeface="Microsoft YaHei" panose="020B0503020204020204" pitchFamily="34" charset="-122"/>
                          <a:ea typeface="Microsoft YaHei" panose="020B0503020204020204" pitchFamily="34" charset="-122"/>
                        </a:rPr>
                        <a:t>354</a:t>
                      </a:r>
                    </a:p>
                  </a:txBody>
                  <a:tcPr marL="9525" marR="9525" marT="9525"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95328">
                <a:tc>
                  <a:txBody>
                    <a:bodyPr/>
                    <a:lstStyle>
                      <a:lvl1pPr eaLnBrk="0" hangingPunct="0">
                        <a:lnSpc>
                          <a:spcPct val="150000"/>
                        </a:lnSpc>
                        <a:defRPr b="1">
                          <a:solidFill>
                            <a:schemeClr val="tx1"/>
                          </a:solidFill>
                          <a:latin typeface="微软雅黑" pitchFamily="34" charset="-122"/>
                          <a:ea typeface="微软雅黑" pitchFamily="34" charset="-122"/>
                        </a:defRPr>
                      </a:lvl1pPr>
                      <a:lvl2pPr marL="742950" indent="-285750" eaLnBrk="0" hangingPunct="0">
                        <a:lnSpc>
                          <a:spcPct val="120000"/>
                        </a:lnSpc>
                        <a:spcBef>
                          <a:spcPct val="50000"/>
                        </a:spcBef>
                        <a:defRPr sz="1600">
                          <a:solidFill>
                            <a:schemeClr val="tx1"/>
                          </a:solidFill>
                          <a:latin typeface="微软雅黑" pitchFamily="34" charset="-122"/>
                          <a:ea typeface="微软雅黑" pitchFamily="34" charset="-122"/>
                        </a:defRPr>
                      </a:lvl2pPr>
                      <a:lvl3pPr marL="1143000" indent="-228600" eaLnBrk="0" hangingPunct="0">
                        <a:lnSpc>
                          <a:spcPct val="120000"/>
                        </a:lnSpc>
                        <a:spcBef>
                          <a:spcPct val="50000"/>
                        </a:spcBef>
                        <a:defRPr sz="1400">
                          <a:solidFill>
                            <a:schemeClr val="tx1"/>
                          </a:solidFill>
                          <a:latin typeface="微软雅黑" pitchFamily="34" charset="-122"/>
                          <a:ea typeface="微软雅黑" pitchFamily="34" charset="-122"/>
                        </a:defRPr>
                      </a:lvl3pPr>
                      <a:lvl4pPr marL="1600200" indent="-228600" eaLnBrk="0" hangingPunct="0">
                        <a:lnSpc>
                          <a:spcPct val="120000"/>
                        </a:lnSpc>
                        <a:spcBef>
                          <a:spcPct val="50000"/>
                        </a:spcBef>
                        <a:defRPr sz="1200">
                          <a:solidFill>
                            <a:schemeClr val="tx1"/>
                          </a:solidFill>
                          <a:latin typeface="微软雅黑" pitchFamily="34" charset="-122"/>
                          <a:ea typeface="微软雅黑" pitchFamily="34" charset="-122"/>
                        </a:defRPr>
                      </a:lvl4pPr>
                      <a:lvl5pPr marL="2057400" indent="-228600" eaLnBrk="0" hangingPunct="0">
                        <a:lnSpc>
                          <a:spcPct val="120000"/>
                        </a:lnSpc>
                        <a:spcBef>
                          <a:spcPct val="20000"/>
                        </a:spcBef>
                        <a:defRPr sz="1000">
                          <a:solidFill>
                            <a:schemeClr val="tx1"/>
                          </a:solidFill>
                          <a:latin typeface="微软雅黑" pitchFamily="34" charset="-122"/>
                          <a:ea typeface="微软雅黑" pitchFamily="34" charset="-122"/>
                        </a:defRPr>
                      </a:lvl5pPr>
                      <a:lvl6pPr marL="25146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6pPr>
                      <a:lvl7pPr marL="29718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7pPr>
                      <a:lvl8pPr marL="34290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8pPr>
                      <a:lvl9pPr marL="38862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zh-CN" sz="1200" b="0" i="0" u="none" strike="noStrike" kern="1200" cap="none" normalizeH="0" baseline="0" dirty="0" smtClean="0">
                          <a:ln>
                            <a:noFill/>
                          </a:ln>
                          <a:solidFill>
                            <a:schemeClr val="tx1"/>
                          </a:solidFill>
                          <a:effectLst/>
                          <a:latin typeface="Microsoft YaHei" charset="0"/>
                          <a:ea typeface="Microsoft YaHei" charset="0"/>
                          <a:cs typeface="Microsoft YaHei" charset="0"/>
                        </a:rPr>
                        <a:t>内科</a:t>
                      </a:r>
                      <a:r>
                        <a:rPr kumimoji="0" lang="zh-CN" altLang="en-US" sz="1200" b="0" i="0" u="none" strike="noStrike" kern="1200" cap="none" normalizeH="0" baseline="0" dirty="0" smtClean="0">
                          <a:ln>
                            <a:noFill/>
                          </a:ln>
                          <a:solidFill>
                            <a:schemeClr val="tx1"/>
                          </a:solidFill>
                          <a:effectLst/>
                          <a:latin typeface="Microsoft YaHei" charset="0"/>
                          <a:ea typeface="Microsoft YaHei" charset="0"/>
                          <a:cs typeface="Microsoft YaHei" charset="0"/>
                        </a:rPr>
                        <a:t>病房楼</a:t>
                      </a:r>
                    </a:p>
                  </a:txBody>
                  <a:tcPr marL="8860" marR="8860" marT="885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lnSpc>
                          <a:spcPct val="150000"/>
                        </a:lnSpc>
                        <a:defRPr b="1">
                          <a:solidFill>
                            <a:schemeClr val="tx1"/>
                          </a:solidFill>
                          <a:latin typeface="微软雅黑" pitchFamily="34" charset="-122"/>
                          <a:ea typeface="微软雅黑" pitchFamily="34" charset="-122"/>
                        </a:defRPr>
                      </a:lvl1pPr>
                      <a:lvl2pPr marL="742950" indent="-285750" eaLnBrk="0" hangingPunct="0">
                        <a:lnSpc>
                          <a:spcPct val="120000"/>
                        </a:lnSpc>
                        <a:spcBef>
                          <a:spcPct val="50000"/>
                        </a:spcBef>
                        <a:defRPr sz="1600">
                          <a:solidFill>
                            <a:schemeClr val="tx1"/>
                          </a:solidFill>
                          <a:latin typeface="微软雅黑" pitchFamily="34" charset="-122"/>
                          <a:ea typeface="微软雅黑" pitchFamily="34" charset="-122"/>
                        </a:defRPr>
                      </a:lvl2pPr>
                      <a:lvl3pPr marL="1143000" indent="-228600" eaLnBrk="0" hangingPunct="0">
                        <a:lnSpc>
                          <a:spcPct val="120000"/>
                        </a:lnSpc>
                        <a:spcBef>
                          <a:spcPct val="50000"/>
                        </a:spcBef>
                        <a:defRPr sz="1400">
                          <a:solidFill>
                            <a:schemeClr val="tx1"/>
                          </a:solidFill>
                          <a:latin typeface="微软雅黑" pitchFamily="34" charset="-122"/>
                          <a:ea typeface="微软雅黑" pitchFamily="34" charset="-122"/>
                        </a:defRPr>
                      </a:lvl3pPr>
                      <a:lvl4pPr marL="1600200" indent="-228600" eaLnBrk="0" hangingPunct="0">
                        <a:lnSpc>
                          <a:spcPct val="120000"/>
                        </a:lnSpc>
                        <a:spcBef>
                          <a:spcPct val="50000"/>
                        </a:spcBef>
                        <a:defRPr sz="1200">
                          <a:solidFill>
                            <a:schemeClr val="tx1"/>
                          </a:solidFill>
                          <a:latin typeface="微软雅黑" pitchFamily="34" charset="-122"/>
                          <a:ea typeface="微软雅黑" pitchFamily="34" charset="-122"/>
                        </a:defRPr>
                      </a:lvl4pPr>
                      <a:lvl5pPr marL="2057400" indent="-228600" eaLnBrk="0" hangingPunct="0">
                        <a:lnSpc>
                          <a:spcPct val="120000"/>
                        </a:lnSpc>
                        <a:spcBef>
                          <a:spcPct val="20000"/>
                        </a:spcBef>
                        <a:defRPr sz="1000">
                          <a:solidFill>
                            <a:schemeClr val="tx1"/>
                          </a:solidFill>
                          <a:latin typeface="微软雅黑" pitchFamily="34" charset="-122"/>
                          <a:ea typeface="微软雅黑" pitchFamily="34" charset="-122"/>
                        </a:defRPr>
                      </a:lvl5pPr>
                      <a:lvl6pPr marL="25146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6pPr>
                      <a:lvl7pPr marL="29718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7pPr>
                      <a:lvl8pPr marL="34290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8pPr>
                      <a:lvl9pPr marL="38862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200" b="0" i="0" u="none" strike="noStrike" cap="none" normalizeH="0" baseline="0" dirty="0" smtClean="0">
                          <a:ln>
                            <a:noFill/>
                          </a:ln>
                          <a:solidFill>
                            <a:schemeClr val="tx1"/>
                          </a:solidFill>
                          <a:effectLst/>
                          <a:latin typeface="Microsoft YaHei" charset="0"/>
                          <a:ea typeface="Microsoft YaHei" charset="0"/>
                          <a:cs typeface="Microsoft YaHei" charset="0"/>
                        </a:rPr>
                        <a:t>10</a:t>
                      </a:r>
                    </a:p>
                  </a:txBody>
                  <a:tcPr marL="8860" marR="8860" marT="8858" marB="0" anchor="ctr" horzOverflow="overflow">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ctr" rtl="0" fontAlgn="ctr"/>
                      <a:r>
                        <a:rPr lang="en-US" altLang="zh-CN" sz="1200" b="0" i="0" u="none" strike="noStrike" dirty="0">
                          <a:solidFill>
                            <a:srgbClr val="262626"/>
                          </a:solidFill>
                          <a:effectLst/>
                          <a:latin typeface="Microsoft YaHei" panose="020B0503020204020204" pitchFamily="34" charset="-122"/>
                          <a:ea typeface="Microsoft YaHei" panose="020B0503020204020204" pitchFamily="34" charset="-122"/>
                        </a:rPr>
                        <a:t>88</a:t>
                      </a:r>
                    </a:p>
                  </a:txBody>
                  <a:tcPr marL="9525" marR="9525" marT="9525"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95328">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zh-CN" sz="1200" b="0" i="0" u="none" strike="noStrike" kern="1200" cap="none" normalizeH="0" baseline="0" dirty="0" smtClean="0">
                          <a:ln>
                            <a:noFill/>
                          </a:ln>
                          <a:solidFill>
                            <a:schemeClr val="tx1"/>
                          </a:solidFill>
                          <a:effectLst/>
                          <a:latin typeface="Microsoft YaHei" charset="0"/>
                          <a:ea typeface="Microsoft YaHei" charset="0"/>
                          <a:cs typeface="Microsoft YaHei" charset="0"/>
                        </a:rPr>
                        <a:t>五官科楼</a:t>
                      </a:r>
                      <a:endParaRPr kumimoji="0" lang="zh-CN" altLang="en-US" sz="1200" b="0" i="0" u="none" strike="noStrike" kern="1200" cap="none" normalizeH="0" baseline="0" dirty="0" smtClean="0">
                        <a:ln>
                          <a:noFill/>
                        </a:ln>
                        <a:solidFill>
                          <a:schemeClr val="tx1"/>
                        </a:solidFill>
                        <a:effectLst/>
                        <a:latin typeface="Microsoft YaHei" charset="0"/>
                        <a:ea typeface="Microsoft YaHei" charset="0"/>
                        <a:cs typeface="Microsoft YaHei" charset="0"/>
                      </a:endParaRPr>
                    </a:p>
                  </a:txBody>
                  <a:tcPr marL="8860" marR="8860" marT="885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200" b="0" i="0" u="none" strike="noStrike" cap="none" normalizeH="0" baseline="0" dirty="0" smtClean="0">
                          <a:ln>
                            <a:noFill/>
                          </a:ln>
                          <a:solidFill>
                            <a:schemeClr val="tx1"/>
                          </a:solidFill>
                          <a:effectLst/>
                          <a:latin typeface="Microsoft YaHei" charset="0"/>
                          <a:ea typeface="Microsoft YaHei" charset="0"/>
                          <a:cs typeface="Microsoft YaHei" charset="0"/>
                        </a:rPr>
                        <a:t>14</a:t>
                      </a:r>
                    </a:p>
                  </a:txBody>
                  <a:tcPr marL="8860" marR="8860" marT="8858" marB="0" anchor="ctr" horzOverflow="overflow">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ctr" rtl="0" fontAlgn="ctr"/>
                      <a:r>
                        <a:rPr lang="en-US" altLang="zh-CN" sz="1200" b="0" i="0" u="none" strike="noStrike" dirty="0">
                          <a:solidFill>
                            <a:srgbClr val="262626"/>
                          </a:solidFill>
                          <a:effectLst/>
                          <a:latin typeface="Microsoft YaHei" panose="020B0503020204020204" pitchFamily="34" charset="-122"/>
                          <a:ea typeface="Microsoft YaHei" panose="020B0503020204020204" pitchFamily="34" charset="-122"/>
                        </a:rPr>
                        <a:t>104</a:t>
                      </a:r>
                    </a:p>
                  </a:txBody>
                  <a:tcPr marL="9525" marR="9525" marT="9525"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95328">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200" b="0" i="0" u="none" strike="noStrike" kern="1200" cap="none" normalizeH="0" baseline="0" dirty="0" smtClean="0">
                          <a:ln>
                            <a:noFill/>
                          </a:ln>
                          <a:solidFill>
                            <a:schemeClr val="tx1"/>
                          </a:solidFill>
                          <a:effectLst/>
                          <a:latin typeface="Microsoft YaHei" charset="0"/>
                          <a:ea typeface="Microsoft YaHei" charset="0"/>
                          <a:cs typeface="Microsoft YaHei" charset="0"/>
                        </a:rPr>
                        <a:t>科研楼</a:t>
                      </a:r>
                    </a:p>
                  </a:txBody>
                  <a:tcPr marL="8860" marR="8860" marT="885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200" b="0" i="0" u="none" strike="noStrike" cap="none" normalizeH="0" baseline="0" dirty="0" smtClean="0">
                          <a:ln>
                            <a:noFill/>
                          </a:ln>
                          <a:solidFill>
                            <a:schemeClr val="tx1"/>
                          </a:solidFill>
                          <a:effectLst/>
                          <a:latin typeface="Microsoft YaHei" charset="0"/>
                          <a:ea typeface="Microsoft YaHei" charset="0"/>
                          <a:cs typeface="Microsoft YaHei" charset="0"/>
                        </a:rPr>
                        <a:t>21</a:t>
                      </a:r>
                    </a:p>
                  </a:txBody>
                  <a:tcPr marL="8860" marR="8860" marT="8858" marB="0" anchor="ctr" horzOverflow="overflow">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ctr" rtl="0" fontAlgn="ctr"/>
                      <a:r>
                        <a:rPr lang="en-US" altLang="zh-CN" sz="1200" b="0" i="0" u="none" strike="noStrike" dirty="0">
                          <a:solidFill>
                            <a:srgbClr val="262626"/>
                          </a:solidFill>
                          <a:effectLst/>
                          <a:latin typeface="Microsoft YaHei" panose="020B0503020204020204" pitchFamily="34" charset="-122"/>
                          <a:ea typeface="Microsoft YaHei" panose="020B0503020204020204" pitchFamily="34" charset="-122"/>
                        </a:rPr>
                        <a:t>189</a:t>
                      </a:r>
                    </a:p>
                  </a:txBody>
                  <a:tcPr marL="9525" marR="9525" marT="9525"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95328">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200" b="0" i="0" u="none" strike="noStrike" kern="1200" cap="none" normalizeH="0" baseline="0" dirty="0" smtClean="0">
                          <a:ln>
                            <a:noFill/>
                          </a:ln>
                          <a:solidFill>
                            <a:schemeClr val="tx1"/>
                          </a:solidFill>
                          <a:effectLst/>
                          <a:latin typeface="Microsoft YaHei" charset="0"/>
                          <a:ea typeface="Microsoft YaHei" charset="0"/>
                          <a:cs typeface="Microsoft YaHei" charset="0"/>
                        </a:rPr>
                        <a:t>行政楼</a:t>
                      </a:r>
                    </a:p>
                  </a:txBody>
                  <a:tcPr marL="8860" marR="8860" marT="885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200" b="0" i="0" u="none" strike="noStrike" cap="none" normalizeH="0" baseline="0" dirty="0" smtClean="0">
                          <a:ln>
                            <a:noFill/>
                          </a:ln>
                          <a:solidFill>
                            <a:schemeClr val="tx1"/>
                          </a:solidFill>
                          <a:effectLst/>
                          <a:latin typeface="Microsoft YaHei" charset="0"/>
                          <a:ea typeface="Microsoft YaHei" charset="0"/>
                          <a:cs typeface="Microsoft YaHei" charset="0"/>
                        </a:rPr>
                        <a:t>22</a:t>
                      </a:r>
                    </a:p>
                  </a:txBody>
                  <a:tcPr marL="8860" marR="8860" marT="8858" marB="0" anchor="ctr" horzOverflow="overflow">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ctr" rtl="0" fontAlgn="ctr"/>
                      <a:r>
                        <a:rPr lang="en-US" altLang="zh-CN" sz="1200" b="0" i="0" u="none" strike="noStrike" dirty="0">
                          <a:solidFill>
                            <a:srgbClr val="262626"/>
                          </a:solidFill>
                          <a:effectLst/>
                          <a:latin typeface="Microsoft YaHei" panose="020B0503020204020204" pitchFamily="34" charset="-122"/>
                          <a:ea typeface="Microsoft YaHei" panose="020B0503020204020204" pitchFamily="34" charset="-122"/>
                        </a:rPr>
                        <a:t>182</a:t>
                      </a:r>
                    </a:p>
                  </a:txBody>
                  <a:tcPr marL="9525" marR="9525" marT="9525"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95328">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200" b="0" i="0" u="none" strike="noStrike" kern="1200" cap="none" normalizeH="0" baseline="0" dirty="0" smtClean="0">
                          <a:ln>
                            <a:noFill/>
                          </a:ln>
                          <a:solidFill>
                            <a:schemeClr val="tx1"/>
                          </a:solidFill>
                          <a:effectLst/>
                          <a:latin typeface="Microsoft YaHei" charset="0"/>
                          <a:ea typeface="Microsoft YaHei" charset="0"/>
                          <a:cs typeface="Microsoft YaHei" charset="0"/>
                        </a:rPr>
                        <a:t>生殖中心</a:t>
                      </a:r>
                    </a:p>
                  </a:txBody>
                  <a:tcPr marL="8860" marR="8860" marT="885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200" b="0" i="0" u="none" strike="noStrike" cap="none" normalizeH="0" baseline="0" dirty="0" smtClean="0">
                          <a:ln>
                            <a:noFill/>
                          </a:ln>
                          <a:solidFill>
                            <a:schemeClr val="tx1"/>
                          </a:solidFill>
                          <a:effectLst/>
                          <a:latin typeface="Microsoft YaHei" charset="0"/>
                          <a:ea typeface="Microsoft YaHei" charset="0"/>
                          <a:cs typeface="Microsoft YaHei" charset="0"/>
                        </a:rPr>
                        <a:t>12</a:t>
                      </a:r>
                    </a:p>
                  </a:txBody>
                  <a:tcPr marL="8860" marR="8860" marT="8858" marB="0" anchor="ctr" horzOverflow="overflow">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ctr" rtl="0" fontAlgn="ctr"/>
                      <a:r>
                        <a:rPr lang="en-US" altLang="zh-CN" sz="1200" b="0" i="0" u="none" strike="noStrike" dirty="0">
                          <a:solidFill>
                            <a:srgbClr val="262626"/>
                          </a:solidFill>
                          <a:effectLst/>
                          <a:latin typeface="Microsoft YaHei" panose="020B0503020204020204" pitchFamily="34" charset="-122"/>
                          <a:ea typeface="Microsoft YaHei" panose="020B0503020204020204" pitchFamily="34" charset="-122"/>
                        </a:rPr>
                        <a:t>162</a:t>
                      </a:r>
                    </a:p>
                  </a:txBody>
                  <a:tcPr marL="9525" marR="9525" marT="9525"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262780">
                <a:tc>
                  <a:txBody>
                    <a:bodyPr/>
                    <a:lstStyle>
                      <a:lvl1pPr eaLnBrk="0" hangingPunct="0">
                        <a:lnSpc>
                          <a:spcPct val="150000"/>
                        </a:lnSpc>
                        <a:defRPr b="1">
                          <a:solidFill>
                            <a:schemeClr val="tx1"/>
                          </a:solidFill>
                          <a:latin typeface="微软雅黑" pitchFamily="34" charset="-122"/>
                          <a:ea typeface="微软雅黑" pitchFamily="34" charset="-122"/>
                        </a:defRPr>
                      </a:lvl1pPr>
                      <a:lvl2pPr marL="742950" indent="-285750" eaLnBrk="0" hangingPunct="0">
                        <a:lnSpc>
                          <a:spcPct val="120000"/>
                        </a:lnSpc>
                        <a:spcBef>
                          <a:spcPct val="50000"/>
                        </a:spcBef>
                        <a:defRPr sz="1600">
                          <a:solidFill>
                            <a:schemeClr val="tx1"/>
                          </a:solidFill>
                          <a:latin typeface="微软雅黑" pitchFamily="34" charset="-122"/>
                          <a:ea typeface="微软雅黑" pitchFamily="34" charset="-122"/>
                        </a:defRPr>
                      </a:lvl2pPr>
                      <a:lvl3pPr marL="1143000" indent="-228600" eaLnBrk="0" hangingPunct="0">
                        <a:lnSpc>
                          <a:spcPct val="120000"/>
                        </a:lnSpc>
                        <a:spcBef>
                          <a:spcPct val="50000"/>
                        </a:spcBef>
                        <a:defRPr sz="1400">
                          <a:solidFill>
                            <a:schemeClr val="tx1"/>
                          </a:solidFill>
                          <a:latin typeface="微软雅黑" pitchFamily="34" charset="-122"/>
                          <a:ea typeface="微软雅黑" pitchFamily="34" charset="-122"/>
                        </a:defRPr>
                      </a:lvl3pPr>
                      <a:lvl4pPr marL="1600200" indent="-228600" eaLnBrk="0" hangingPunct="0">
                        <a:lnSpc>
                          <a:spcPct val="120000"/>
                        </a:lnSpc>
                        <a:spcBef>
                          <a:spcPct val="50000"/>
                        </a:spcBef>
                        <a:defRPr sz="1200">
                          <a:solidFill>
                            <a:schemeClr val="tx1"/>
                          </a:solidFill>
                          <a:latin typeface="微软雅黑" pitchFamily="34" charset="-122"/>
                          <a:ea typeface="微软雅黑" pitchFamily="34" charset="-122"/>
                        </a:defRPr>
                      </a:lvl4pPr>
                      <a:lvl5pPr marL="2057400" indent="-228600" eaLnBrk="0" hangingPunct="0">
                        <a:lnSpc>
                          <a:spcPct val="120000"/>
                        </a:lnSpc>
                        <a:spcBef>
                          <a:spcPct val="20000"/>
                        </a:spcBef>
                        <a:defRPr sz="1000">
                          <a:solidFill>
                            <a:schemeClr val="tx1"/>
                          </a:solidFill>
                          <a:latin typeface="微软雅黑" pitchFamily="34" charset="-122"/>
                          <a:ea typeface="微软雅黑" pitchFamily="34" charset="-122"/>
                        </a:defRPr>
                      </a:lvl5pPr>
                      <a:lvl6pPr marL="25146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6pPr>
                      <a:lvl7pPr marL="29718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7pPr>
                      <a:lvl8pPr marL="34290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8pPr>
                      <a:lvl9pPr marL="38862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Microsoft YaHei" charset="0"/>
                          <a:ea typeface="Microsoft YaHei" charset="0"/>
                          <a:cs typeface="Microsoft YaHei" charset="0"/>
                        </a:rPr>
                        <a:t>合计</a:t>
                      </a:r>
                    </a:p>
                  </a:txBody>
                  <a:tcPr marL="8860" marR="8860" marT="885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lnSpc>
                          <a:spcPct val="150000"/>
                        </a:lnSpc>
                        <a:defRPr b="1">
                          <a:solidFill>
                            <a:schemeClr val="tx1"/>
                          </a:solidFill>
                          <a:latin typeface="微软雅黑" pitchFamily="34" charset="-122"/>
                          <a:ea typeface="微软雅黑" pitchFamily="34" charset="-122"/>
                        </a:defRPr>
                      </a:lvl1pPr>
                      <a:lvl2pPr marL="742950" indent="-285750" eaLnBrk="0" hangingPunct="0">
                        <a:lnSpc>
                          <a:spcPct val="120000"/>
                        </a:lnSpc>
                        <a:spcBef>
                          <a:spcPct val="50000"/>
                        </a:spcBef>
                        <a:defRPr sz="1600">
                          <a:solidFill>
                            <a:schemeClr val="tx1"/>
                          </a:solidFill>
                          <a:latin typeface="微软雅黑" pitchFamily="34" charset="-122"/>
                          <a:ea typeface="微软雅黑" pitchFamily="34" charset="-122"/>
                        </a:defRPr>
                      </a:lvl2pPr>
                      <a:lvl3pPr marL="1143000" indent="-228600" eaLnBrk="0" hangingPunct="0">
                        <a:lnSpc>
                          <a:spcPct val="120000"/>
                        </a:lnSpc>
                        <a:spcBef>
                          <a:spcPct val="50000"/>
                        </a:spcBef>
                        <a:defRPr sz="1400">
                          <a:solidFill>
                            <a:schemeClr val="tx1"/>
                          </a:solidFill>
                          <a:latin typeface="微软雅黑" pitchFamily="34" charset="-122"/>
                          <a:ea typeface="微软雅黑" pitchFamily="34" charset="-122"/>
                        </a:defRPr>
                      </a:lvl3pPr>
                      <a:lvl4pPr marL="1600200" indent="-228600" eaLnBrk="0" hangingPunct="0">
                        <a:lnSpc>
                          <a:spcPct val="120000"/>
                        </a:lnSpc>
                        <a:spcBef>
                          <a:spcPct val="50000"/>
                        </a:spcBef>
                        <a:defRPr sz="1200">
                          <a:solidFill>
                            <a:schemeClr val="tx1"/>
                          </a:solidFill>
                          <a:latin typeface="微软雅黑" pitchFamily="34" charset="-122"/>
                          <a:ea typeface="微软雅黑" pitchFamily="34" charset="-122"/>
                        </a:defRPr>
                      </a:lvl4pPr>
                      <a:lvl5pPr marL="2057400" indent="-228600" eaLnBrk="0" hangingPunct="0">
                        <a:lnSpc>
                          <a:spcPct val="120000"/>
                        </a:lnSpc>
                        <a:spcBef>
                          <a:spcPct val="20000"/>
                        </a:spcBef>
                        <a:defRPr sz="1000">
                          <a:solidFill>
                            <a:schemeClr val="tx1"/>
                          </a:solidFill>
                          <a:latin typeface="微软雅黑" pitchFamily="34" charset="-122"/>
                          <a:ea typeface="微软雅黑" pitchFamily="34" charset="-122"/>
                        </a:defRPr>
                      </a:lvl5pPr>
                      <a:lvl6pPr marL="25146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6pPr>
                      <a:lvl7pPr marL="29718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7pPr>
                      <a:lvl8pPr marL="34290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8pPr>
                      <a:lvl9pPr marL="38862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zh-CN" sz="1200" b="0" i="0" u="none" strike="noStrike" kern="1200" cap="none" normalizeH="0" baseline="0" dirty="0" smtClean="0">
                          <a:ln>
                            <a:noFill/>
                          </a:ln>
                          <a:solidFill>
                            <a:schemeClr val="tx1"/>
                          </a:solidFill>
                          <a:effectLst/>
                          <a:latin typeface="Microsoft YaHei" charset="0"/>
                          <a:ea typeface="Microsoft YaHei" charset="0"/>
                          <a:cs typeface="Microsoft YaHei" charset="0"/>
                        </a:rPr>
                        <a:t>279</a:t>
                      </a:r>
                      <a:endParaRPr kumimoji="0" lang="en-US" altLang="zh-CN" sz="1200" b="0" i="0" u="none" strike="noStrike" kern="1200" cap="none" normalizeH="0" baseline="0" dirty="0" smtClean="0">
                        <a:ln>
                          <a:noFill/>
                        </a:ln>
                        <a:solidFill>
                          <a:schemeClr val="tx1"/>
                        </a:solidFill>
                        <a:effectLst/>
                        <a:latin typeface="Microsoft YaHei" charset="0"/>
                        <a:ea typeface="Microsoft YaHei" charset="0"/>
                        <a:cs typeface="Microsoft YaHei" charset="0"/>
                      </a:endParaRPr>
                    </a:p>
                  </a:txBody>
                  <a:tcPr marL="8860" marR="8860" marT="8858" marB="0" anchor="ctr" horzOverflow="overflow">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lnSpc>
                          <a:spcPct val="150000"/>
                        </a:lnSpc>
                        <a:defRPr b="1">
                          <a:solidFill>
                            <a:schemeClr val="tx1"/>
                          </a:solidFill>
                          <a:latin typeface="微软雅黑" pitchFamily="34" charset="-122"/>
                          <a:ea typeface="微软雅黑" pitchFamily="34" charset="-122"/>
                        </a:defRPr>
                      </a:lvl1pPr>
                      <a:lvl2pPr marL="742950" indent="-285750" eaLnBrk="0" hangingPunct="0">
                        <a:lnSpc>
                          <a:spcPct val="120000"/>
                        </a:lnSpc>
                        <a:spcBef>
                          <a:spcPct val="50000"/>
                        </a:spcBef>
                        <a:defRPr sz="1600">
                          <a:solidFill>
                            <a:schemeClr val="tx1"/>
                          </a:solidFill>
                          <a:latin typeface="微软雅黑" pitchFamily="34" charset="-122"/>
                          <a:ea typeface="微软雅黑" pitchFamily="34" charset="-122"/>
                        </a:defRPr>
                      </a:lvl2pPr>
                      <a:lvl3pPr marL="1143000" indent="-228600" eaLnBrk="0" hangingPunct="0">
                        <a:lnSpc>
                          <a:spcPct val="120000"/>
                        </a:lnSpc>
                        <a:spcBef>
                          <a:spcPct val="50000"/>
                        </a:spcBef>
                        <a:defRPr sz="1400">
                          <a:solidFill>
                            <a:schemeClr val="tx1"/>
                          </a:solidFill>
                          <a:latin typeface="微软雅黑" pitchFamily="34" charset="-122"/>
                          <a:ea typeface="微软雅黑" pitchFamily="34" charset="-122"/>
                        </a:defRPr>
                      </a:lvl3pPr>
                      <a:lvl4pPr marL="1600200" indent="-228600" eaLnBrk="0" hangingPunct="0">
                        <a:lnSpc>
                          <a:spcPct val="120000"/>
                        </a:lnSpc>
                        <a:spcBef>
                          <a:spcPct val="50000"/>
                        </a:spcBef>
                        <a:defRPr sz="1200">
                          <a:solidFill>
                            <a:schemeClr val="tx1"/>
                          </a:solidFill>
                          <a:latin typeface="微软雅黑" pitchFamily="34" charset="-122"/>
                          <a:ea typeface="微软雅黑" pitchFamily="34" charset="-122"/>
                        </a:defRPr>
                      </a:lvl4pPr>
                      <a:lvl5pPr marL="2057400" indent="-228600" eaLnBrk="0" hangingPunct="0">
                        <a:lnSpc>
                          <a:spcPct val="120000"/>
                        </a:lnSpc>
                        <a:spcBef>
                          <a:spcPct val="20000"/>
                        </a:spcBef>
                        <a:defRPr sz="1000">
                          <a:solidFill>
                            <a:schemeClr val="tx1"/>
                          </a:solidFill>
                          <a:latin typeface="微软雅黑" pitchFamily="34" charset="-122"/>
                          <a:ea typeface="微软雅黑" pitchFamily="34" charset="-122"/>
                        </a:defRPr>
                      </a:lvl5pPr>
                      <a:lvl6pPr marL="25146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6pPr>
                      <a:lvl7pPr marL="29718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7pPr>
                      <a:lvl8pPr marL="34290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8pPr>
                      <a:lvl9pPr marL="38862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200" b="0" i="0" u="none" strike="noStrike" cap="none" normalizeH="0" baseline="0" dirty="0" smtClean="0">
                          <a:ln>
                            <a:noFill/>
                          </a:ln>
                          <a:solidFill>
                            <a:schemeClr val="tx1"/>
                          </a:solidFill>
                          <a:effectLst/>
                          <a:latin typeface="Microsoft YaHei" charset="0"/>
                          <a:ea typeface="Microsoft YaHei" charset="0"/>
                          <a:cs typeface="Microsoft YaHei" charset="0"/>
                        </a:rPr>
                        <a:t>2209</a:t>
                      </a:r>
                    </a:p>
                  </a:txBody>
                  <a:tcPr marL="8860" marR="8860" marT="8858" marB="0" anchor="ctr" horzOverflow="overflow">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2726244212"/>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79511" y="3545111"/>
            <a:ext cx="4248471" cy="1186879"/>
          </a:xfrm>
          <a:prstGeom prst="rect">
            <a:avLst/>
          </a:prstGeom>
          <a:solidFill>
            <a:srgbClr val="E70012"/>
          </a:solidFill>
          <a:ln w="12700" cap="flat" cmpd="sng" algn="ctr">
            <a:noFill/>
            <a:prstDash val="dash"/>
          </a:ln>
          <a:effectLst/>
        </p:spPr>
        <p:txBody>
          <a:bodyPr rtlCol="0" anchor="ctr"/>
          <a:lstStyle/>
          <a:p>
            <a:pPr algn="ctr" defTabSz="914382"/>
            <a:endParaRPr lang="zh-CN" altLang="en-US" sz="1400" b="1" kern="0">
              <a:latin typeface="微软雅黑" panose="020B0503020204020204" pitchFamily="34" charset="-122"/>
              <a:ea typeface="微软雅黑" panose="020B0503020204020204" pitchFamily="34" charset="-122"/>
            </a:endParaRPr>
          </a:p>
        </p:txBody>
      </p:sp>
      <p:sp>
        <p:nvSpPr>
          <p:cNvPr id="10" name="矩形 9"/>
          <p:cNvSpPr/>
          <p:nvPr/>
        </p:nvSpPr>
        <p:spPr>
          <a:xfrm>
            <a:off x="179513" y="843559"/>
            <a:ext cx="4248471" cy="2592287"/>
          </a:xfrm>
          <a:prstGeom prst="rect">
            <a:avLst/>
          </a:prstGeom>
          <a:solidFill>
            <a:srgbClr val="E70012"/>
          </a:solidFill>
          <a:ln w="12700" cap="flat" cmpd="sng" algn="ctr">
            <a:noFill/>
            <a:prstDash val="dash"/>
          </a:ln>
          <a:effectLst/>
        </p:spPr>
        <p:txBody>
          <a:bodyPr rtlCol="0" anchor="ctr"/>
          <a:lstStyle/>
          <a:p>
            <a:pPr algn="ctr" defTabSz="914382"/>
            <a:endParaRPr lang="zh-CN" altLang="en-US" sz="1400" b="1" kern="0">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971601" y="180605"/>
            <a:ext cx="6768752" cy="523220"/>
          </a:xfrm>
          <a:noFill/>
        </p:spPr>
        <p:txBody>
          <a:bodyPr wrap="square" rtlCol="0">
            <a:spAutoFit/>
          </a:bodyPr>
          <a:lstStyle/>
          <a:p>
            <a:r>
              <a:rPr lang="en-US" altLang="zh-CN" dirty="0">
                <a:cs typeface="+mn-cs"/>
              </a:rPr>
              <a:t>H3C</a:t>
            </a:r>
            <a:r>
              <a:rPr lang="zh-CN" altLang="en-US" dirty="0">
                <a:cs typeface="+mn-cs"/>
              </a:rPr>
              <a:t>医疗物联网最佳实践</a:t>
            </a:r>
            <a:r>
              <a:rPr lang="en-US" altLang="zh-CN" dirty="0">
                <a:cs typeface="+mn-cs"/>
              </a:rPr>
              <a:t>---</a:t>
            </a:r>
            <a:r>
              <a:rPr lang="zh-CN" altLang="en-US" dirty="0">
                <a:cs typeface="+mn-cs"/>
              </a:rPr>
              <a:t>北京天坛医院</a:t>
            </a:r>
          </a:p>
        </p:txBody>
      </p:sp>
      <p:grpSp>
        <p:nvGrpSpPr>
          <p:cNvPr id="3" name="组合 2"/>
          <p:cNvGrpSpPr/>
          <p:nvPr/>
        </p:nvGrpSpPr>
        <p:grpSpPr>
          <a:xfrm>
            <a:off x="271483" y="854205"/>
            <a:ext cx="8795596" cy="3070411"/>
            <a:chOff x="1667729" y="1225851"/>
            <a:chExt cx="8795596" cy="3070411"/>
          </a:xfrm>
        </p:grpSpPr>
        <p:pic>
          <p:nvPicPr>
            <p:cNvPr id="4" name="图片 3"/>
            <p:cNvPicPr preferRelativeResize="0">
              <a:picLocks/>
            </p:cNvPicPr>
            <p:nvPr/>
          </p:nvPicPr>
          <p:blipFill>
            <a:blip r:embed="rId3"/>
            <a:stretch>
              <a:fillRect/>
            </a:stretch>
          </p:blipFill>
          <p:spPr>
            <a:xfrm>
              <a:off x="5968246" y="1225851"/>
              <a:ext cx="4495079" cy="3070411"/>
            </a:xfrm>
            <a:prstGeom prst="rect">
              <a:avLst/>
            </a:prstGeom>
          </p:spPr>
        </p:pic>
        <p:sp>
          <p:nvSpPr>
            <p:cNvPr id="5" name="矩形 4"/>
            <p:cNvSpPr/>
            <p:nvPr/>
          </p:nvSpPr>
          <p:spPr>
            <a:xfrm>
              <a:off x="1667729" y="1657406"/>
              <a:ext cx="4064529" cy="2067233"/>
            </a:xfrm>
            <a:prstGeom prst="rect">
              <a:avLst/>
            </a:prstGeom>
          </p:spPr>
          <p:txBody>
            <a:bodyPr wrap="square">
              <a:spAutoFit/>
            </a:bodyPr>
            <a:lstStyle/>
            <a:p>
              <a:pPr indent="457189">
                <a:lnSpc>
                  <a:spcPts val="2200"/>
                </a:lnSpc>
              </a:pPr>
              <a:r>
                <a:rPr lang="zh-CN" altLang="en-US" sz="1200" dirty="0">
                  <a:solidFill>
                    <a:schemeClr val="bg1"/>
                  </a:solidFill>
                  <a:latin typeface="微软雅黑" panose="020B0503020204020204" pitchFamily="34" charset="-122"/>
                  <a:ea typeface="微软雅黑" panose="020B0503020204020204" pitchFamily="34" charset="-122"/>
                </a:rPr>
                <a:t>国家卫生健康</a:t>
              </a:r>
              <a:r>
                <a:rPr lang="zh-CN" altLang="en-US" sz="1200" dirty="0" smtClean="0">
                  <a:solidFill>
                    <a:schemeClr val="bg1"/>
                  </a:solidFill>
                  <a:latin typeface="微软雅黑" panose="020B0503020204020204" pitchFamily="34" charset="-122"/>
                  <a:ea typeface="微软雅黑" panose="020B0503020204020204" pitchFamily="34" charset="-122"/>
                </a:rPr>
                <a:t>委在</a:t>
              </a:r>
              <a:r>
                <a:rPr lang="en-US" altLang="zh-CN" sz="1200" dirty="0" smtClean="0">
                  <a:solidFill>
                    <a:schemeClr val="bg1"/>
                  </a:solidFill>
                  <a:latin typeface="微软雅黑" panose="020B0503020204020204" pitchFamily="34" charset="-122"/>
                  <a:ea typeface="微软雅黑" panose="020B0503020204020204" pitchFamily="34" charset="-122"/>
                </a:rPr>
                <a:t>2019</a:t>
              </a:r>
              <a:r>
                <a:rPr lang="zh-CN" altLang="en-US" sz="1200" dirty="0" smtClean="0">
                  <a:solidFill>
                    <a:schemeClr val="bg1"/>
                  </a:solidFill>
                  <a:latin typeface="微软雅黑" panose="020B0503020204020204" pitchFamily="34" charset="-122"/>
                  <a:ea typeface="微软雅黑" panose="020B0503020204020204" pitchFamily="34" charset="-122"/>
                </a:rPr>
                <a:t>年</a:t>
              </a:r>
              <a:r>
                <a:rPr lang="en-US" altLang="zh-CN" sz="1200" dirty="0" smtClean="0">
                  <a:solidFill>
                    <a:schemeClr val="bg1"/>
                  </a:solidFill>
                  <a:latin typeface="微软雅黑" panose="020B0503020204020204" pitchFamily="34" charset="-122"/>
                  <a:ea typeface="微软雅黑" panose="020B0503020204020204" pitchFamily="34" charset="-122"/>
                </a:rPr>
                <a:t>3</a:t>
              </a:r>
              <a:r>
                <a:rPr lang="zh-CN" altLang="en-US" sz="1200" dirty="0">
                  <a:solidFill>
                    <a:schemeClr val="bg1"/>
                  </a:solidFill>
                  <a:latin typeface="微软雅黑" panose="020B0503020204020204" pitchFamily="34" charset="-122"/>
                  <a:ea typeface="微软雅黑" panose="020B0503020204020204" pitchFamily="34" charset="-122"/>
                </a:rPr>
                <a:t>月</a:t>
              </a:r>
              <a:r>
                <a:rPr lang="en-US" altLang="zh-CN" sz="1200" dirty="0">
                  <a:solidFill>
                    <a:schemeClr val="bg1"/>
                  </a:solidFill>
                  <a:latin typeface="微软雅黑" panose="020B0503020204020204" pitchFamily="34" charset="-122"/>
                  <a:ea typeface="微软雅黑" panose="020B0503020204020204" pitchFamily="34" charset="-122"/>
                </a:rPr>
                <a:t>21</a:t>
              </a:r>
              <a:r>
                <a:rPr lang="zh-CN" altLang="en-US" sz="1200" dirty="0">
                  <a:solidFill>
                    <a:schemeClr val="bg1"/>
                  </a:solidFill>
                  <a:latin typeface="微软雅黑" panose="020B0503020204020204" pitchFamily="34" charset="-122"/>
                  <a:ea typeface="微软雅黑" panose="020B0503020204020204" pitchFamily="34" charset="-122"/>
                </a:rPr>
                <a:t>日在北京天坛医院召开新闻发布会，</a:t>
              </a:r>
              <a:r>
                <a:rPr lang="zh-CN" altLang="en-US" sz="1200" dirty="0" smtClean="0">
                  <a:solidFill>
                    <a:schemeClr val="bg1"/>
                  </a:solidFill>
                  <a:latin typeface="微软雅黑" panose="020B0503020204020204" pitchFamily="34" charset="-122"/>
                  <a:ea typeface="微软雅黑" panose="020B0503020204020204" pitchFamily="34" charset="-122"/>
                </a:rPr>
                <a:t>介绍智慧</a:t>
              </a:r>
              <a:r>
                <a:rPr lang="zh-CN" altLang="en-US" sz="1200" dirty="0">
                  <a:solidFill>
                    <a:schemeClr val="bg1"/>
                  </a:solidFill>
                  <a:latin typeface="微软雅黑" panose="020B0503020204020204" pitchFamily="34" charset="-122"/>
                  <a:ea typeface="微软雅黑" panose="020B0503020204020204" pitchFamily="34" charset="-122"/>
                </a:rPr>
                <a:t>医院建设工作有关情况</a:t>
              </a:r>
              <a:r>
                <a:rPr lang="zh-CN" altLang="en-US" sz="1200" dirty="0" smtClean="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北京天坛医院</a:t>
              </a:r>
              <a:r>
                <a:rPr lang="zh-CN" altLang="en-US" sz="1200" dirty="0" smtClean="0">
                  <a:solidFill>
                    <a:schemeClr val="bg1"/>
                  </a:solidFill>
                  <a:latin typeface="微软雅黑" panose="020B0503020204020204" pitchFamily="34" charset="-122"/>
                  <a:ea typeface="微软雅黑" panose="020B0503020204020204" pitchFamily="34" charset="-122"/>
                </a:rPr>
                <a:t>作为智慧医院</a:t>
              </a:r>
              <a:r>
                <a:rPr lang="zh-CN" altLang="en-US" sz="1200" dirty="0">
                  <a:solidFill>
                    <a:schemeClr val="bg1"/>
                  </a:solidFill>
                  <a:latin typeface="微软雅黑" panose="020B0503020204020204" pitchFamily="34" charset="-122"/>
                  <a:ea typeface="微软雅黑" panose="020B0503020204020204" pitchFamily="34" charset="-122"/>
                </a:rPr>
                <a:t>建设方面比较有代表性的医院</a:t>
              </a:r>
              <a:r>
                <a:rPr lang="zh-CN" altLang="en-US" sz="1200" dirty="0" smtClean="0">
                  <a:solidFill>
                    <a:schemeClr val="bg1"/>
                  </a:solidFill>
                  <a:latin typeface="微软雅黑" panose="020B0503020204020204" pitchFamily="34" charset="-122"/>
                  <a:ea typeface="微软雅黑" panose="020B0503020204020204" pitchFamily="34" charset="-122"/>
                </a:rPr>
                <a:t>，相关</a:t>
              </a:r>
              <a:r>
                <a:rPr lang="zh-CN" altLang="en-US" sz="1200" dirty="0">
                  <a:solidFill>
                    <a:schemeClr val="bg1"/>
                  </a:solidFill>
                  <a:latin typeface="微软雅黑" panose="020B0503020204020204" pitchFamily="34" charset="-122"/>
                  <a:ea typeface="微软雅黑" panose="020B0503020204020204" pitchFamily="34" charset="-122"/>
                </a:rPr>
                <a:t>负责人介绍了</a:t>
              </a:r>
              <a:r>
                <a:rPr lang="zh-CN" altLang="en-US" sz="1200" dirty="0" smtClean="0">
                  <a:solidFill>
                    <a:schemeClr val="bg1"/>
                  </a:solidFill>
                  <a:latin typeface="微软雅黑" panose="020B0503020204020204" pitchFamily="34" charset="-122"/>
                  <a:ea typeface="微软雅黑" panose="020B0503020204020204" pitchFamily="34" charset="-122"/>
                </a:rPr>
                <a:t>医院信息</a:t>
              </a:r>
              <a:r>
                <a:rPr lang="zh-CN" altLang="en-US" sz="1200" dirty="0">
                  <a:solidFill>
                    <a:schemeClr val="bg1"/>
                  </a:solidFill>
                  <a:latin typeface="微软雅黑" panose="020B0503020204020204" pitchFamily="34" charset="-122"/>
                  <a:ea typeface="微软雅黑" panose="020B0503020204020204" pitchFamily="34" charset="-122"/>
                </a:rPr>
                <a:t>平台建设等方面的</a:t>
              </a:r>
              <a:r>
                <a:rPr lang="zh-CN" altLang="en-US" sz="1200" dirty="0" smtClean="0">
                  <a:solidFill>
                    <a:schemeClr val="bg1"/>
                  </a:solidFill>
                  <a:latin typeface="微软雅黑" panose="020B0503020204020204" pitchFamily="34" charset="-122"/>
                  <a:ea typeface="微软雅黑" panose="020B0503020204020204" pitchFamily="34" charset="-122"/>
                </a:rPr>
                <a:t>情况。</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indent="457189">
                <a:lnSpc>
                  <a:spcPts val="2200"/>
                </a:lnSpc>
              </a:pPr>
              <a:r>
                <a:rPr lang="zh-CN" altLang="en-US" sz="1200" dirty="0" smtClean="0">
                  <a:solidFill>
                    <a:schemeClr val="bg1"/>
                  </a:solidFill>
                  <a:latin typeface="微软雅黑" panose="020B0503020204020204" pitchFamily="34" charset="-122"/>
                  <a:ea typeface="微软雅黑" panose="020B0503020204020204" pitchFamily="34" charset="-122"/>
                </a:rPr>
                <a:t>天坛医院作为新院址建设项目，无线物联网的通信服务也是从零到有的一个过程，需要一套性能强劲，覆盖全面，稳定可靠，扩展物联四大需求的无线物联网。</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sp>
        <p:nvSpPr>
          <p:cNvPr id="9" name="矩形 8"/>
          <p:cNvSpPr/>
          <p:nvPr/>
        </p:nvSpPr>
        <p:spPr>
          <a:xfrm>
            <a:off x="236831" y="3498252"/>
            <a:ext cx="4064529" cy="1220847"/>
          </a:xfrm>
          <a:prstGeom prst="rect">
            <a:avLst/>
          </a:prstGeom>
        </p:spPr>
        <p:txBody>
          <a:bodyPr wrap="square">
            <a:spAutoFit/>
          </a:bodyPr>
          <a:lstStyle/>
          <a:p>
            <a:pPr indent="457189">
              <a:lnSpc>
                <a:spcPts val="2200"/>
              </a:lnSpc>
            </a:pPr>
            <a:r>
              <a:rPr lang="zh-CN" altLang="en-US" sz="1200" dirty="0">
                <a:solidFill>
                  <a:schemeClr val="bg1"/>
                </a:solidFill>
                <a:latin typeface="微软雅黑" panose="020B0503020204020204" pitchFamily="34" charset="-122"/>
                <a:ea typeface="微软雅黑" panose="020B0503020204020204" pitchFamily="34" charset="-122"/>
              </a:rPr>
              <a:t>新华三为其设计了终结者物联网解决方案，首先移动医护场景下的信号、漫游、性能带宽多要素满足，并在物联网应用上多生态伙伴一起聚力打造出智能化病区方案，得到客户的一致好评。</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302187" y="916428"/>
            <a:ext cx="1338828" cy="369332"/>
          </a:xfrm>
          <a:prstGeom prst="rect">
            <a:avLst/>
          </a:prstGeom>
        </p:spPr>
        <p:txBody>
          <a:bodyPr wrap="none">
            <a:spAutoFit/>
          </a:bodyPr>
          <a:lstStyle/>
          <a:p>
            <a:r>
              <a:rPr kumimoji="1" lang="zh-CN" altLang="en-US" b="1" dirty="0">
                <a:solidFill>
                  <a:schemeClr val="bg1"/>
                </a:solidFill>
                <a:latin typeface="Microsoft YaHei" charset="0"/>
                <a:ea typeface="Microsoft YaHei" charset="0"/>
                <a:cs typeface="Microsoft YaHei" charset="0"/>
              </a:rPr>
              <a:t>背景和需求</a:t>
            </a:r>
          </a:p>
        </p:txBody>
      </p:sp>
      <p:sp>
        <p:nvSpPr>
          <p:cNvPr id="7" name="椭圆 6"/>
          <p:cNvSpPr/>
          <p:nvPr/>
        </p:nvSpPr>
        <p:spPr>
          <a:xfrm>
            <a:off x="4928988" y="4006791"/>
            <a:ext cx="807374" cy="807374"/>
          </a:xfrm>
          <a:prstGeom prst="ellipse">
            <a:avLst/>
          </a:prstGeom>
          <a:gradFill flip="none" rotWithShape="1">
            <a:gsLst>
              <a:gs pos="0">
                <a:srgbClr val="E70012">
                  <a:shade val="30000"/>
                  <a:satMod val="115000"/>
                </a:srgbClr>
              </a:gs>
              <a:gs pos="50000">
                <a:srgbClr val="E70012">
                  <a:shade val="67500"/>
                  <a:satMod val="115000"/>
                </a:srgbClr>
              </a:gs>
              <a:gs pos="100000">
                <a:srgbClr val="E70012">
                  <a:shade val="100000"/>
                  <a:satMod val="115000"/>
                </a:srgbClr>
              </a:gs>
            </a:gsLst>
            <a:path path="circle">
              <a:fillToRect t="100000" r="100000"/>
            </a:path>
            <a:tileRect l="-100000" b="-100000"/>
          </a:gradFill>
          <a:ln w="12700" cap="flat" cmpd="sng" algn="ctr">
            <a:noFill/>
            <a:prstDash val="dash"/>
          </a:ln>
        </p:spPr>
        <p:txBody>
          <a:bodyPr rtlCol="0" anchor="ctr"/>
          <a:lstStyle/>
          <a:p>
            <a:pPr marL="0" marR="0" indent="0" algn="ctr" defTabSz="914400" eaLnBrk="1" fontAlgn="auto" latinLnBrk="0" hangingPunct="1">
              <a:lnSpc>
                <a:spcPct val="100000"/>
              </a:lnSpc>
              <a:spcBef>
                <a:spcPts val="0"/>
              </a:spcBef>
              <a:spcAft>
                <a:spcPts val="0"/>
              </a:spcAft>
              <a:buClrTx/>
              <a:buSzTx/>
              <a:buFontTx/>
              <a:buNone/>
            </a:pPr>
            <a:endParaRPr kumimoji="0" lang="zh-CN" altLang="en-US" sz="14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sp>
        <p:nvSpPr>
          <p:cNvPr id="16" name="矩形 15"/>
          <p:cNvSpPr/>
          <p:nvPr/>
        </p:nvSpPr>
        <p:spPr>
          <a:xfrm>
            <a:off x="4941970" y="4167100"/>
            <a:ext cx="868162" cy="336695"/>
          </a:xfrm>
          <a:prstGeom prst="rect">
            <a:avLst/>
          </a:prstGeom>
        </p:spPr>
        <p:txBody>
          <a:bodyPr wrap="square">
            <a:spAutoFit/>
          </a:bodyPr>
          <a:lstStyle/>
          <a:p>
            <a:pPr>
              <a:lnSpc>
                <a:spcPct val="150000"/>
              </a:lnSpc>
            </a:pPr>
            <a:r>
              <a:rPr lang="zh-CN" altLang="en-US" sz="1200" b="1" dirty="0" smtClean="0">
                <a:solidFill>
                  <a:schemeClr val="bg1"/>
                </a:solidFill>
                <a:latin typeface="微软雅黑" panose="020B0503020204020204" pitchFamily="34" charset="-122"/>
                <a:ea typeface="微软雅黑" panose="020B0503020204020204" pitchFamily="34" charset="-122"/>
              </a:rPr>
              <a:t>资产</a:t>
            </a:r>
            <a:r>
              <a:rPr lang="zh-CN" altLang="en-US" sz="1200" b="1" dirty="0">
                <a:solidFill>
                  <a:schemeClr val="bg1"/>
                </a:solidFill>
                <a:latin typeface="微软雅黑" panose="020B0503020204020204" pitchFamily="34" charset="-122"/>
                <a:ea typeface="微软雅黑" panose="020B0503020204020204" pitchFamily="34" charset="-122"/>
              </a:rPr>
              <a:t>管理</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18" name="椭圆 17"/>
          <p:cNvSpPr/>
          <p:nvPr/>
        </p:nvSpPr>
        <p:spPr>
          <a:xfrm>
            <a:off x="6001207" y="4006791"/>
            <a:ext cx="807374" cy="807374"/>
          </a:xfrm>
          <a:prstGeom prst="ellipse">
            <a:avLst/>
          </a:prstGeom>
          <a:gradFill flip="none" rotWithShape="1">
            <a:gsLst>
              <a:gs pos="0">
                <a:srgbClr val="E70012">
                  <a:shade val="30000"/>
                  <a:satMod val="115000"/>
                </a:srgbClr>
              </a:gs>
              <a:gs pos="50000">
                <a:srgbClr val="E70012">
                  <a:shade val="67500"/>
                  <a:satMod val="115000"/>
                </a:srgbClr>
              </a:gs>
              <a:gs pos="100000">
                <a:srgbClr val="E70012">
                  <a:shade val="100000"/>
                  <a:satMod val="115000"/>
                </a:srgbClr>
              </a:gs>
            </a:gsLst>
            <a:path path="circle">
              <a:fillToRect t="100000" r="100000"/>
            </a:path>
            <a:tileRect l="-100000" b="-100000"/>
          </a:gradFill>
          <a:ln w="12700" cap="flat" cmpd="sng" algn="ctr">
            <a:noFill/>
            <a:prstDash val="dash"/>
          </a:ln>
        </p:spPr>
        <p:txBody>
          <a:bodyPr rtlCol="0" anchor="ctr"/>
          <a:lstStyle/>
          <a:p>
            <a:pPr marL="0" marR="0" indent="0" algn="ctr" defTabSz="914400" eaLnBrk="1" fontAlgn="auto" latinLnBrk="0" hangingPunct="1">
              <a:lnSpc>
                <a:spcPct val="100000"/>
              </a:lnSpc>
              <a:spcBef>
                <a:spcPts val="0"/>
              </a:spcBef>
              <a:spcAft>
                <a:spcPts val="0"/>
              </a:spcAft>
              <a:buClrTx/>
              <a:buSzTx/>
              <a:buFontTx/>
              <a:buNone/>
            </a:pPr>
            <a:endParaRPr kumimoji="0" lang="zh-CN" altLang="en-US" sz="14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sp>
        <p:nvSpPr>
          <p:cNvPr id="19" name="椭圆 18"/>
          <p:cNvSpPr/>
          <p:nvPr/>
        </p:nvSpPr>
        <p:spPr>
          <a:xfrm>
            <a:off x="7073426" y="4006791"/>
            <a:ext cx="807374" cy="807374"/>
          </a:xfrm>
          <a:prstGeom prst="ellipse">
            <a:avLst/>
          </a:prstGeom>
          <a:gradFill flip="none" rotWithShape="1">
            <a:gsLst>
              <a:gs pos="0">
                <a:srgbClr val="E70012">
                  <a:shade val="30000"/>
                  <a:satMod val="115000"/>
                </a:srgbClr>
              </a:gs>
              <a:gs pos="50000">
                <a:srgbClr val="E70012">
                  <a:shade val="67500"/>
                  <a:satMod val="115000"/>
                </a:srgbClr>
              </a:gs>
              <a:gs pos="100000">
                <a:srgbClr val="E70012">
                  <a:shade val="100000"/>
                  <a:satMod val="115000"/>
                </a:srgbClr>
              </a:gs>
            </a:gsLst>
            <a:path path="circle">
              <a:fillToRect t="100000" r="100000"/>
            </a:path>
            <a:tileRect l="-100000" b="-100000"/>
          </a:gradFill>
          <a:ln w="12700" cap="flat" cmpd="sng" algn="ctr">
            <a:noFill/>
            <a:prstDash val="dash"/>
          </a:ln>
        </p:spPr>
        <p:txBody>
          <a:bodyPr rtlCol="0" anchor="ctr"/>
          <a:lstStyle/>
          <a:p>
            <a:pPr marL="0" marR="0" indent="0" algn="ctr" defTabSz="914400" eaLnBrk="1" fontAlgn="auto" latinLnBrk="0" hangingPunct="1">
              <a:lnSpc>
                <a:spcPct val="100000"/>
              </a:lnSpc>
              <a:spcBef>
                <a:spcPts val="0"/>
              </a:spcBef>
              <a:spcAft>
                <a:spcPts val="0"/>
              </a:spcAft>
              <a:buClrTx/>
              <a:buSzTx/>
              <a:buFontTx/>
              <a:buNone/>
            </a:pPr>
            <a:endParaRPr kumimoji="0" lang="zh-CN" altLang="en-US" sz="14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sp>
        <p:nvSpPr>
          <p:cNvPr id="20" name="椭圆 19"/>
          <p:cNvSpPr/>
          <p:nvPr/>
        </p:nvSpPr>
        <p:spPr>
          <a:xfrm>
            <a:off x="8145645" y="4006791"/>
            <a:ext cx="807374" cy="807374"/>
          </a:xfrm>
          <a:prstGeom prst="ellipse">
            <a:avLst/>
          </a:prstGeom>
          <a:gradFill flip="none" rotWithShape="1">
            <a:gsLst>
              <a:gs pos="0">
                <a:srgbClr val="E70012">
                  <a:shade val="30000"/>
                  <a:satMod val="115000"/>
                </a:srgbClr>
              </a:gs>
              <a:gs pos="50000">
                <a:srgbClr val="E70012">
                  <a:shade val="67500"/>
                  <a:satMod val="115000"/>
                </a:srgbClr>
              </a:gs>
              <a:gs pos="100000">
                <a:srgbClr val="E70012">
                  <a:shade val="100000"/>
                  <a:satMod val="115000"/>
                </a:srgbClr>
              </a:gs>
            </a:gsLst>
            <a:path path="circle">
              <a:fillToRect t="100000" r="100000"/>
            </a:path>
            <a:tileRect l="-100000" b="-100000"/>
          </a:gradFill>
          <a:ln w="12700" cap="flat" cmpd="sng" algn="ctr">
            <a:noFill/>
            <a:prstDash val="dash"/>
          </a:ln>
        </p:spPr>
        <p:txBody>
          <a:bodyPr rtlCol="0" anchor="ctr"/>
          <a:lstStyle/>
          <a:p>
            <a:pPr marL="0" marR="0" indent="0" algn="ctr" defTabSz="914400" eaLnBrk="1" fontAlgn="auto" latinLnBrk="0" hangingPunct="1">
              <a:lnSpc>
                <a:spcPct val="100000"/>
              </a:lnSpc>
              <a:spcBef>
                <a:spcPts val="0"/>
              </a:spcBef>
              <a:spcAft>
                <a:spcPts val="0"/>
              </a:spcAft>
              <a:buClrTx/>
              <a:buSzTx/>
              <a:buFontTx/>
              <a:buNone/>
            </a:pPr>
            <a:endParaRPr kumimoji="0" lang="zh-CN" altLang="en-US" sz="14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sp>
        <p:nvSpPr>
          <p:cNvPr id="21" name="矩形 20"/>
          <p:cNvSpPr/>
          <p:nvPr/>
        </p:nvSpPr>
        <p:spPr>
          <a:xfrm>
            <a:off x="6001207" y="4179643"/>
            <a:ext cx="868162" cy="336695"/>
          </a:xfrm>
          <a:prstGeom prst="rect">
            <a:avLst/>
          </a:prstGeom>
        </p:spPr>
        <p:txBody>
          <a:bodyPr wrap="square">
            <a:spAutoFit/>
          </a:bodyPr>
          <a:lstStyle/>
          <a:p>
            <a:pPr>
              <a:lnSpc>
                <a:spcPct val="150000"/>
              </a:lnSpc>
            </a:pPr>
            <a:r>
              <a:rPr lang="zh-CN" altLang="en-US" sz="1200" b="1" dirty="0">
                <a:solidFill>
                  <a:schemeClr val="bg1"/>
                </a:solidFill>
                <a:latin typeface="微软雅黑" panose="020B0503020204020204" pitchFamily="34" charset="-122"/>
                <a:ea typeface="微软雅黑" panose="020B0503020204020204" pitchFamily="34" charset="-122"/>
              </a:rPr>
              <a:t>母婴</a:t>
            </a:r>
            <a:r>
              <a:rPr lang="zh-CN" altLang="en-US" sz="1200" b="1" dirty="0" smtClean="0">
                <a:solidFill>
                  <a:schemeClr val="bg1"/>
                </a:solidFill>
                <a:latin typeface="微软雅黑" panose="020B0503020204020204" pitchFamily="34" charset="-122"/>
                <a:ea typeface="微软雅黑" panose="020B0503020204020204" pitchFamily="34" charset="-122"/>
              </a:rPr>
              <a:t>管理</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22" name="矩形 21"/>
          <p:cNvSpPr/>
          <p:nvPr/>
        </p:nvSpPr>
        <p:spPr>
          <a:xfrm>
            <a:off x="6999656" y="4163324"/>
            <a:ext cx="1011431" cy="369332"/>
          </a:xfrm>
          <a:prstGeom prst="rect">
            <a:avLst/>
          </a:prstGeom>
        </p:spPr>
        <p:txBody>
          <a:bodyPr wrap="square">
            <a:spAutoFit/>
          </a:bodyPr>
          <a:lstStyle/>
          <a:p>
            <a:pPr>
              <a:lnSpc>
                <a:spcPct val="150000"/>
              </a:lnSpc>
            </a:pPr>
            <a:r>
              <a:rPr lang="zh-CN" altLang="en-US" sz="1200" b="1" dirty="0" smtClean="0">
                <a:solidFill>
                  <a:schemeClr val="bg1"/>
                </a:solidFill>
                <a:latin typeface="微软雅黑" panose="020B0503020204020204" pitchFamily="34" charset="-122"/>
                <a:ea typeface="微软雅黑" panose="020B0503020204020204" pitchFamily="34" charset="-122"/>
              </a:rPr>
              <a:t>废弃物管理</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p:nvSpPr>
        <p:spPr>
          <a:xfrm>
            <a:off x="8173423" y="4181325"/>
            <a:ext cx="1011431" cy="336695"/>
          </a:xfrm>
          <a:prstGeom prst="rect">
            <a:avLst/>
          </a:prstGeom>
        </p:spPr>
        <p:txBody>
          <a:bodyPr wrap="square">
            <a:spAutoFit/>
          </a:bodyPr>
          <a:lstStyle/>
          <a:p>
            <a:pPr>
              <a:lnSpc>
                <a:spcPct val="150000"/>
              </a:lnSpc>
            </a:pPr>
            <a:r>
              <a:rPr lang="zh-CN" altLang="en-US" sz="1200" b="1" dirty="0" smtClean="0">
                <a:solidFill>
                  <a:schemeClr val="bg1"/>
                </a:solidFill>
                <a:latin typeface="微软雅黑" panose="020B0503020204020204" pitchFamily="34" charset="-122"/>
                <a:ea typeface="微软雅黑" panose="020B0503020204020204" pitchFamily="34" charset="-122"/>
              </a:rPr>
              <a:t>无线覆盖</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57187096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2"/>
          <p:cNvSpPr/>
          <p:nvPr/>
        </p:nvSpPr>
        <p:spPr>
          <a:xfrm>
            <a:off x="4644009" y="1739217"/>
            <a:ext cx="255676" cy="255676"/>
          </a:xfrm>
          <a:prstGeom prst="rect">
            <a:avLst/>
          </a:prstGeom>
          <a:solidFill>
            <a:srgbClr val="CD0A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21" name="Rectangle 2"/>
          <p:cNvSpPr/>
          <p:nvPr/>
        </p:nvSpPr>
        <p:spPr>
          <a:xfrm>
            <a:off x="4644008" y="1971419"/>
            <a:ext cx="3600000" cy="36000"/>
          </a:xfrm>
          <a:prstGeom prst="rect">
            <a:avLst/>
          </a:prstGeom>
          <a:solidFill>
            <a:srgbClr val="E60012"/>
          </a:solidFill>
          <a:ln w="6350" cmpd="sng">
            <a:solidFill>
              <a:srgbClr val="E700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
          <p:cNvSpPr/>
          <p:nvPr/>
        </p:nvSpPr>
        <p:spPr>
          <a:xfrm>
            <a:off x="4644009" y="2187444"/>
            <a:ext cx="255676" cy="255676"/>
          </a:xfrm>
          <a:prstGeom prst="rect">
            <a:avLst/>
          </a:prstGeom>
          <a:solidFill>
            <a:srgbClr val="CD0A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25" name="Rectangle 2"/>
          <p:cNvSpPr/>
          <p:nvPr/>
        </p:nvSpPr>
        <p:spPr>
          <a:xfrm>
            <a:off x="4644008" y="2419645"/>
            <a:ext cx="3600000" cy="36000"/>
          </a:xfrm>
          <a:prstGeom prst="rect">
            <a:avLst/>
          </a:prstGeom>
          <a:solidFill>
            <a:srgbClr val="A0A0A0"/>
          </a:solidFill>
          <a:ln w="6350" cmpd="sng">
            <a:solidFill>
              <a:srgbClr val="A0A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
          <p:cNvSpPr/>
          <p:nvPr/>
        </p:nvSpPr>
        <p:spPr>
          <a:xfrm>
            <a:off x="4644009" y="2619492"/>
            <a:ext cx="255676" cy="255676"/>
          </a:xfrm>
          <a:prstGeom prst="rect">
            <a:avLst/>
          </a:prstGeom>
          <a:solidFill>
            <a:srgbClr val="CD0A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29" name="Rectangle 2"/>
          <p:cNvSpPr/>
          <p:nvPr/>
        </p:nvSpPr>
        <p:spPr>
          <a:xfrm>
            <a:off x="4644008" y="2851693"/>
            <a:ext cx="3600000" cy="36000"/>
          </a:xfrm>
          <a:prstGeom prst="rect">
            <a:avLst/>
          </a:prstGeom>
          <a:solidFill>
            <a:srgbClr val="A0A0A0"/>
          </a:solidFill>
          <a:ln w="6350" cmpd="sng">
            <a:solidFill>
              <a:srgbClr val="A0A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
          <p:cNvSpPr/>
          <p:nvPr/>
        </p:nvSpPr>
        <p:spPr>
          <a:xfrm>
            <a:off x="4644009" y="3067718"/>
            <a:ext cx="255676" cy="255676"/>
          </a:xfrm>
          <a:prstGeom prst="rect">
            <a:avLst/>
          </a:prstGeom>
          <a:solidFill>
            <a:srgbClr val="CD0A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33" name="Rectangle 2"/>
          <p:cNvSpPr/>
          <p:nvPr/>
        </p:nvSpPr>
        <p:spPr>
          <a:xfrm>
            <a:off x="4644008" y="3299919"/>
            <a:ext cx="3600000" cy="36000"/>
          </a:xfrm>
          <a:prstGeom prst="rect">
            <a:avLst/>
          </a:prstGeom>
          <a:solidFill>
            <a:srgbClr val="A0A0A0"/>
          </a:solidFill>
          <a:ln w="6350" cmpd="sng">
            <a:solidFill>
              <a:srgbClr val="A0A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62"/>
          <p:cNvSpPr>
            <a:spLocks noChangeArrowheads="1"/>
          </p:cNvSpPr>
          <p:nvPr/>
        </p:nvSpPr>
        <p:spPr bwMode="auto">
          <a:xfrm>
            <a:off x="4988935" y="1786753"/>
            <a:ext cx="1077218"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lgn="dist"/>
            <a:r>
              <a:rPr lang="zh-CN" altLang="en-US" sz="1200" kern="1000" dirty="0">
                <a:latin typeface="微软雅黑" panose="020B0503020204020204" pitchFamily="34" charset="-122"/>
                <a:ea typeface="微软雅黑" panose="020B0503020204020204" pitchFamily="34" charset="-122"/>
              </a:rPr>
              <a:t>行业趋势</a:t>
            </a:r>
            <a:r>
              <a:rPr lang="zh-CN" altLang="en-US" sz="1200" kern="1000" dirty="0" smtClean="0">
                <a:latin typeface="微软雅黑" panose="020B0503020204020204" pitchFamily="34" charset="-122"/>
                <a:ea typeface="微软雅黑" panose="020B0503020204020204" pitchFamily="34" charset="-122"/>
              </a:rPr>
              <a:t>及需求</a:t>
            </a:r>
            <a:endParaRPr lang="zh-CN" altLang="zh-CN" sz="1200" kern="1000" dirty="0">
              <a:latin typeface="微软雅黑" panose="020B0503020204020204" pitchFamily="34" charset="-122"/>
              <a:ea typeface="微软雅黑" panose="020B0503020204020204" pitchFamily="34" charset="-122"/>
            </a:endParaRPr>
          </a:p>
        </p:txBody>
      </p:sp>
      <p:sp>
        <p:nvSpPr>
          <p:cNvPr id="28" name="Rectangle 62"/>
          <p:cNvSpPr>
            <a:spLocks noChangeArrowheads="1"/>
          </p:cNvSpPr>
          <p:nvPr/>
        </p:nvSpPr>
        <p:spPr bwMode="auto">
          <a:xfrm>
            <a:off x="4988935" y="2654184"/>
            <a:ext cx="2154436"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lgn="dist"/>
            <a:r>
              <a:rPr lang="zh-CN" altLang="en-US" sz="1200" kern="1000" dirty="0">
                <a:solidFill>
                  <a:srgbClr val="C3C3C3"/>
                </a:solidFill>
                <a:latin typeface="微软雅黑" panose="020B0503020204020204" pitchFamily="34" charset="-122"/>
                <a:ea typeface="微软雅黑" panose="020B0503020204020204" pitchFamily="34" charset="-122"/>
              </a:rPr>
              <a:t>新华三医疗无线物联网方案价值</a:t>
            </a:r>
            <a:endParaRPr lang="zh-CN" altLang="zh-CN" sz="1200" kern="1000" dirty="0">
              <a:solidFill>
                <a:srgbClr val="C3C3C3"/>
              </a:solidFill>
              <a:latin typeface="微软雅黑" panose="020B0503020204020204" pitchFamily="34" charset="-122"/>
              <a:ea typeface="微软雅黑" panose="020B0503020204020204" pitchFamily="34" charset="-122"/>
            </a:endParaRPr>
          </a:p>
        </p:txBody>
      </p:sp>
      <p:sp>
        <p:nvSpPr>
          <p:cNvPr id="32" name="Rectangle 62"/>
          <p:cNvSpPr>
            <a:spLocks noChangeArrowheads="1"/>
          </p:cNvSpPr>
          <p:nvPr/>
        </p:nvSpPr>
        <p:spPr bwMode="auto">
          <a:xfrm>
            <a:off x="4979783" y="3091984"/>
            <a:ext cx="615553"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lang="zh-CN" altLang="en-US" sz="1200" kern="1000" dirty="0">
                <a:solidFill>
                  <a:srgbClr val="CACACA"/>
                </a:solidFill>
                <a:latin typeface="微软雅黑" panose="020B0503020204020204" pitchFamily="34" charset="-122"/>
                <a:ea typeface="微软雅黑" panose="020B0503020204020204" pitchFamily="34" charset="-122"/>
              </a:rPr>
              <a:t>成功案例</a:t>
            </a:r>
            <a:endParaRPr lang="zh-CN" altLang="zh-CN" sz="1200" kern="1000" dirty="0">
              <a:solidFill>
                <a:srgbClr val="CACACA"/>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4588178" y="1707654"/>
            <a:ext cx="383438" cy="307777"/>
          </a:xfrm>
          <a:prstGeom prst="rect">
            <a:avLst/>
          </a:prstGeom>
          <a:solidFill>
            <a:srgbClr val="E60012"/>
          </a:solidFill>
        </p:spPr>
        <p:txBody>
          <a:bodyPr wrap="none" rtlCol="0">
            <a:spAutoFit/>
          </a:bodyPr>
          <a:lstStyle/>
          <a:p>
            <a:r>
              <a:rPr kumimoji="1" lang="en-US" altLang="zh-CN" sz="1400" dirty="0">
                <a:solidFill>
                  <a:schemeClr val="bg1"/>
                </a:solidFill>
                <a:latin typeface="Microsoft Sans Serif" panose="020B0604020202020204"/>
                <a:ea typeface="huxiaobo-gdh"/>
                <a:cs typeface="Microsoft Sans Serif" panose="020B0604020202020204"/>
              </a:rPr>
              <a:t>01</a:t>
            </a:r>
            <a:endParaRPr kumimoji="1" lang="zh-CN" altLang="en-US" sz="1400" dirty="0">
              <a:solidFill>
                <a:schemeClr val="bg1"/>
              </a:solidFill>
              <a:latin typeface="Microsoft Sans Serif" panose="020B0604020202020204"/>
              <a:ea typeface="huxiaobo-gdh"/>
              <a:cs typeface="Microsoft Sans Serif" panose="020B0604020202020204"/>
            </a:endParaRPr>
          </a:p>
        </p:txBody>
      </p:sp>
      <p:sp>
        <p:nvSpPr>
          <p:cNvPr id="35" name="文本框 34"/>
          <p:cNvSpPr txBox="1"/>
          <p:nvPr/>
        </p:nvSpPr>
        <p:spPr>
          <a:xfrm>
            <a:off x="4588178" y="2155881"/>
            <a:ext cx="383438" cy="307777"/>
          </a:xfrm>
          <a:prstGeom prst="rect">
            <a:avLst/>
          </a:prstGeom>
          <a:solidFill>
            <a:srgbClr val="A0A0A0"/>
          </a:solidFill>
        </p:spPr>
        <p:txBody>
          <a:bodyPr wrap="none" rtlCol="0">
            <a:spAutoFit/>
          </a:bodyPr>
          <a:lstStyle>
            <a:defPPr>
              <a:defRPr lang="zh-CN"/>
            </a:defPPr>
            <a:lvl1pPr>
              <a:defRPr kumimoji="1" sz="1400">
                <a:solidFill>
                  <a:schemeClr val="bg1"/>
                </a:solidFill>
                <a:latin typeface="Microsoft Sans Serif" panose="020B0604020202020204"/>
                <a:ea typeface="huxiaobo-gdh"/>
                <a:cs typeface="Microsoft Sans Serif" panose="020B0604020202020204"/>
              </a:defRPr>
            </a:lvl1pPr>
          </a:lstStyle>
          <a:p>
            <a:r>
              <a:rPr lang="en-US" altLang="zh-CN" dirty="0"/>
              <a:t>02</a:t>
            </a:r>
            <a:endParaRPr lang="zh-CN" altLang="en-US" dirty="0"/>
          </a:p>
        </p:txBody>
      </p:sp>
      <p:sp>
        <p:nvSpPr>
          <p:cNvPr id="36" name="文本框 35"/>
          <p:cNvSpPr txBox="1"/>
          <p:nvPr/>
        </p:nvSpPr>
        <p:spPr>
          <a:xfrm>
            <a:off x="4588178" y="2587929"/>
            <a:ext cx="383438" cy="307777"/>
          </a:xfrm>
          <a:prstGeom prst="rect">
            <a:avLst/>
          </a:prstGeom>
          <a:solidFill>
            <a:srgbClr val="A0A0A0"/>
          </a:solidFill>
        </p:spPr>
        <p:txBody>
          <a:bodyPr wrap="none" rtlCol="0">
            <a:spAutoFit/>
          </a:bodyPr>
          <a:lstStyle>
            <a:defPPr>
              <a:defRPr lang="zh-CN"/>
            </a:defPPr>
            <a:lvl1pPr>
              <a:defRPr kumimoji="1" sz="1400">
                <a:solidFill>
                  <a:schemeClr val="bg1"/>
                </a:solidFill>
                <a:latin typeface="Microsoft Sans Serif" panose="020B0604020202020204"/>
                <a:ea typeface="huxiaobo-gdh"/>
                <a:cs typeface="Microsoft Sans Serif" panose="020B0604020202020204"/>
              </a:defRPr>
            </a:lvl1pPr>
          </a:lstStyle>
          <a:p>
            <a:r>
              <a:rPr lang="en-US" altLang="zh-CN" dirty="0"/>
              <a:t>03</a:t>
            </a:r>
            <a:endParaRPr lang="zh-CN" altLang="en-US" dirty="0"/>
          </a:p>
        </p:txBody>
      </p:sp>
      <p:sp>
        <p:nvSpPr>
          <p:cNvPr id="37" name="文本框 36"/>
          <p:cNvSpPr txBox="1"/>
          <p:nvPr/>
        </p:nvSpPr>
        <p:spPr>
          <a:xfrm>
            <a:off x="4588178" y="3036154"/>
            <a:ext cx="383438" cy="307777"/>
          </a:xfrm>
          <a:prstGeom prst="rect">
            <a:avLst/>
          </a:prstGeom>
          <a:solidFill>
            <a:srgbClr val="A0A0A0"/>
          </a:solidFill>
        </p:spPr>
        <p:txBody>
          <a:bodyPr wrap="none" rtlCol="0">
            <a:spAutoFit/>
          </a:bodyPr>
          <a:lstStyle>
            <a:defPPr>
              <a:defRPr lang="zh-CN"/>
            </a:defPPr>
            <a:lvl1pPr>
              <a:defRPr kumimoji="1" sz="1400">
                <a:solidFill>
                  <a:schemeClr val="bg1"/>
                </a:solidFill>
                <a:latin typeface="Microsoft Sans Serif" panose="020B0604020202020204"/>
                <a:ea typeface="huxiaobo-gdh"/>
                <a:cs typeface="Microsoft Sans Serif" panose="020B0604020202020204"/>
              </a:defRPr>
            </a:lvl1pPr>
          </a:lstStyle>
          <a:p>
            <a:r>
              <a:rPr lang="en-US" altLang="zh-CN" dirty="0"/>
              <a:t>04</a:t>
            </a:r>
            <a:endParaRPr lang="zh-CN" altLang="en-US" dirty="0"/>
          </a:p>
        </p:txBody>
      </p:sp>
      <p:pic>
        <p:nvPicPr>
          <p:cNvPr id="19" name="图片 18">
            <a:extLst>
              <a:ext uri="{FF2B5EF4-FFF2-40B4-BE49-F238E27FC236}">
                <a16:creationId xmlns:a16="http://schemas.microsoft.com/office/drawing/2014/main" xmlns="" id="{B3A2B809-0E23-49C6-AAFF-0692A732FFCA}"/>
              </a:ext>
            </a:extLst>
          </p:cNvPr>
          <p:cNvPicPr>
            <a:picLocks noChangeAspect="1"/>
          </p:cNvPicPr>
          <p:nvPr/>
        </p:nvPicPr>
        <p:blipFill>
          <a:blip r:embed="rId3"/>
          <a:stretch>
            <a:fillRect/>
          </a:stretch>
        </p:blipFill>
        <p:spPr>
          <a:xfrm>
            <a:off x="395536" y="1347615"/>
            <a:ext cx="3459846" cy="2116702"/>
          </a:xfrm>
          <a:prstGeom prst="rect">
            <a:avLst/>
          </a:prstGeom>
        </p:spPr>
      </p:pic>
      <p:sp>
        <p:nvSpPr>
          <p:cNvPr id="23" name="Rectangle 62"/>
          <p:cNvSpPr>
            <a:spLocks noChangeArrowheads="1"/>
          </p:cNvSpPr>
          <p:nvPr/>
        </p:nvSpPr>
        <p:spPr bwMode="auto">
          <a:xfrm>
            <a:off x="4988935" y="2225166"/>
            <a:ext cx="2154436"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spAutoFit/>
          </a:bodyPr>
          <a:lstStyle/>
          <a:p>
            <a:pPr algn="dist" eaLnBrk="0" hangingPunct="0"/>
            <a:r>
              <a:rPr lang="zh-CN" altLang="en-US" sz="1200" kern="1000" dirty="0">
                <a:solidFill>
                  <a:srgbClr val="C3C3C3"/>
                </a:solidFill>
                <a:latin typeface="微软雅黑" panose="020B0503020204020204" pitchFamily="34" charset="-122"/>
                <a:ea typeface="微软雅黑" panose="020B0503020204020204" pitchFamily="34" charset="-122"/>
              </a:rPr>
              <a:t>新华三医疗无线物联网解决方案</a:t>
            </a:r>
            <a:endParaRPr lang="zh-CN" altLang="zh-CN" sz="1200" kern="1000" dirty="0">
              <a:solidFill>
                <a:srgbClr val="C3C3C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07784759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00"/>
          <p:cNvSpPr txBox="1"/>
          <p:nvPr/>
        </p:nvSpPr>
        <p:spPr>
          <a:xfrm>
            <a:off x="755577" y="176473"/>
            <a:ext cx="7488831" cy="523220"/>
          </a:xfrm>
          <a:prstGeom prst="rect">
            <a:avLst/>
          </a:prstGeom>
          <a:noFill/>
        </p:spPr>
        <p:txBody>
          <a:bodyPr wrap="square" rtlCol="0">
            <a:spAutoFit/>
          </a:bodyPr>
          <a:lstStyle>
            <a:defPPr>
              <a:defRPr lang="zh-CN"/>
            </a:defPPr>
            <a:lvl1pPr>
              <a:defRPr sz="2800" b="1">
                <a:latin typeface="微软雅黑" panose="020B0503020204020204" pitchFamily="34" charset="-122"/>
                <a:ea typeface="微软雅黑" panose="020B0503020204020204" pitchFamily="34" charset="-122"/>
              </a:defRPr>
            </a:lvl1pPr>
          </a:lstStyle>
          <a:p>
            <a:r>
              <a:rPr lang="zh-CN" altLang="en-US" dirty="0"/>
              <a:t>新华三医疗物联网最佳实践</a:t>
            </a:r>
            <a:r>
              <a:rPr lang="en-US" altLang="zh-CN" dirty="0" smtClean="0"/>
              <a:t>—</a:t>
            </a:r>
            <a:r>
              <a:rPr lang="zh-CN" altLang="en-US" dirty="0" smtClean="0"/>
              <a:t>浙江省人民医院</a:t>
            </a:r>
            <a:endParaRPr lang="zh-CN" altLang="en-US" dirty="0"/>
          </a:p>
        </p:txBody>
      </p:sp>
      <p:sp>
        <p:nvSpPr>
          <p:cNvPr id="4" name="矩形 3"/>
          <p:cNvSpPr/>
          <p:nvPr/>
        </p:nvSpPr>
        <p:spPr>
          <a:xfrm>
            <a:off x="107505" y="825267"/>
            <a:ext cx="4536504" cy="1514479"/>
          </a:xfrm>
          <a:prstGeom prst="rect">
            <a:avLst/>
          </a:prstGeom>
          <a:solidFill>
            <a:srgbClr val="E70012"/>
          </a:solidFill>
          <a:ln w="12700" cap="flat" cmpd="sng" algn="ctr">
            <a:noFill/>
            <a:prstDash val="dash"/>
          </a:ln>
          <a:effectLst/>
        </p:spPr>
        <p:txBody>
          <a:bodyPr rtlCol="0" anchor="ctr"/>
          <a:lstStyle/>
          <a:p>
            <a:pPr algn="ctr" defTabSz="914382"/>
            <a:endParaRPr lang="zh-CN" altLang="en-US" sz="1400" b="1" kern="0">
              <a:latin typeface="微软雅黑" panose="020B0503020204020204" pitchFamily="34" charset="-122"/>
              <a:ea typeface="微软雅黑" panose="020B0503020204020204" pitchFamily="34" charset="-122"/>
            </a:endParaRPr>
          </a:p>
        </p:txBody>
      </p:sp>
      <p:sp>
        <p:nvSpPr>
          <p:cNvPr id="5" name="矩形 4"/>
          <p:cNvSpPr/>
          <p:nvPr/>
        </p:nvSpPr>
        <p:spPr>
          <a:xfrm>
            <a:off x="107503" y="2354135"/>
            <a:ext cx="4536506" cy="2449864"/>
          </a:xfrm>
          <a:prstGeom prst="rect">
            <a:avLst/>
          </a:prstGeom>
          <a:solidFill>
            <a:srgbClr val="E70012"/>
          </a:solidFill>
          <a:ln w="12700" cap="flat" cmpd="sng" algn="ctr">
            <a:noFill/>
            <a:prstDash val="dash"/>
          </a:ln>
          <a:effectLst/>
        </p:spPr>
        <p:txBody>
          <a:bodyPr rtlCol="0" anchor="ctr"/>
          <a:lstStyle/>
          <a:p>
            <a:pPr algn="ctr" defTabSz="914382"/>
            <a:endParaRPr lang="zh-CN" altLang="en-US" sz="1400" b="1" kern="0">
              <a:latin typeface="微软雅黑" panose="020B0503020204020204" pitchFamily="34" charset="-122"/>
              <a:ea typeface="微软雅黑" panose="020B0503020204020204" pitchFamily="34" charset="-122"/>
            </a:endParaRPr>
          </a:p>
        </p:txBody>
      </p:sp>
      <p:sp>
        <p:nvSpPr>
          <p:cNvPr id="6" name="文本框 5"/>
          <p:cNvSpPr txBox="1"/>
          <p:nvPr/>
        </p:nvSpPr>
        <p:spPr>
          <a:xfrm>
            <a:off x="107504" y="839655"/>
            <a:ext cx="1725481" cy="307777"/>
          </a:xfrm>
          <a:prstGeom prst="rect">
            <a:avLst/>
          </a:prstGeom>
          <a:noFill/>
        </p:spPr>
        <p:txBody>
          <a:bodyPr wrap="square" rtlCol="0">
            <a:spAutoFit/>
          </a:bodyPr>
          <a:lstStyle/>
          <a:p>
            <a:r>
              <a:rPr kumimoji="1" lang="zh-CN" altLang="en-US" sz="1400" b="1" dirty="0">
                <a:solidFill>
                  <a:schemeClr val="bg1"/>
                </a:solidFill>
                <a:latin typeface="Microsoft YaHei" charset="0"/>
                <a:ea typeface="Microsoft YaHei" charset="0"/>
                <a:cs typeface="Microsoft YaHei" charset="0"/>
              </a:rPr>
              <a:t>背景和需求</a:t>
            </a:r>
          </a:p>
        </p:txBody>
      </p:sp>
      <p:sp>
        <p:nvSpPr>
          <p:cNvPr id="7" name="文本框 6"/>
          <p:cNvSpPr txBox="1"/>
          <p:nvPr/>
        </p:nvSpPr>
        <p:spPr>
          <a:xfrm>
            <a:off x="107503" y="2383468"/>
            <a:ext cx="2618585" cy="307777"/>
          </a:xfrm>
          <a:prstGeom prst="rect">
            <a:avLst/>
          </a:prstGeom>
          <a:noFill/>
        </p:spPr>
        <p:txBody>
          <a:bodyPr wrap="square" rtlCol="0">
            <a:spAutoFit/>
          </a:bodyPr>
          <a:lstStyle/>
          <a:p>
            <a:r>
              <a:rPr kumimoji="1" lang="zh-CN" altLang="en-US" sz="1400" b="1" dirty="0">
                <a:solidFill>
                  <a:schemeClr val="bg1"/>
                </a:solidFill>
                <a:latin typeface="Microsoft YaHei" charset="0"/>
                <a:ea typeface="Microsoft YaHei" charset="0"/>
                <a:cs typeface="Microsoft YaHei" charset="0"/>
              </a:rPr>
              <a:t>解决方案及客户价值</a:t>
            </a:r>
          </a:p>
        </p:txBody>
      </p:sp>
      <p:sp>
        <p:nvSpPr>
          <p:cNvPr id="8" name="文本框 7"/>
          <p:cNvSpPr txBox="1"/>
          <p:nvPr/>
        </p:nvSpPr>
        <p:spPr>
          <a:xfrm>
            <a:off x="107503" y="1147432"/>
            <a:ext cx="4464497" cy="1192314"/>
          </a:xfrm>
          <a:prstGeom prst="rect">
            <a:avLst/>
          </a:prstGeom>
          <a:noFill/>
        </p:spPr>
        <p:txBody>
          <a:bodyPr wrap="square" rtlCol="0">
            <a:spAutoFit/>
          </a:bodyPr>
          <a:lstStyle/>
          <a:p>
            <a:pPr>
              <a:lnSpc>
                <a:spcPct val="150000"/>
              </a:lnSpc>
            </a:pPr>
            <a:r>
              <a:rPr lang="zh-CN" altLang="en-US" sz="953" dirty="0">
                <a:solidFill>
                  <a:srgbClr val="FFFFFF"/>
                </a:solidFill>
                <a:latin typeface="Microsoft YaHei" charset="0"/>
                <a:ea typeface="Microsoft YaHei" charset="0"/>
                <a:cs typeface="Microsoft YaHei" charset="0"/>
              </a:rPr>
              <a:t>浙江省人民医院是集医疗、科研、教学、预防、保健、康复于一体的大型综合性三级甲等医院，隶属于浙江省卫生健康委员会，学科齐全、设备先进、技术雄厚，以“院有品牌、科有特色、人有专长”享誉省</a:t>
            </a:r>
            <a:r>
              <a:rPr lang="zh-CN" altLang="en-US" sz="953" dirty="0" smtClean="0">
                <a:solidFill>
                  <a:srgbClr val="FFFFFF"/>
                </a:solidFill>
                <a:latin typeface="Microsoft YaHei" charset="0"/>
                <a:ea typeface="Microsoft YaHei" charset="0"/>
                <a:cs typeface="Microsoft YaHei" charset="0"/>
              </a:rPr>
              <a:t>内外。</a:t>
            </a:r>
            <a:endParaRPr lang="en-US" altLang="zh-CN" sz="953" dirty="0" smtClean="0">
              <a:solidFill>
                <a:srgbClr val="FFFFFF"/>
              </a:solidFill>
              <a:latin typeface="Microsoft YaHei" charset="0"/>
              <a:ea typeface="Microsoft YaHei" charset="0"/>
              <a:cs typeface="Microsoft YaHei" charset="0"/>
            </a:endParaRPr>
          </a:p>
          <a:p>
            <a:pPr>
              <a:lnSpc>
                <a:spcPct val="150000"/>
              </a:lnSpc>
            </a:pPr>
            <a:endParaRPr kumimoji="1" lang="en-US" altLang="zh-CN" sz="953" dirty="0">
              <a:solidFill>
                <a:srgbClr val="FFFFFF"/>
              </a:solidFill>
              <a:latin typeface="Microsoft YaHei" charset="0"/>
              <a:ea typeface="Microsoft YaHei" charset="0"/>
              <a:cs typeface="Microsoft YaHei" charset="0"/>
            </a:endParaRPr>
          </a:p>
          <a:p>
            <a:pPr>
              <a:lnSpc>
                <a:spcPct val="150000"/>
              </a:lnSpc>
            </a:pPr>
            <a:r>
              <a:rPr kumimoji="1" lang="zh-CN" altLang="en-US" sz="953" dirty="0" smtClean="0">
                <a:solidFill>
                  <a:srgbClr val="FFFFFF"/>
                </a:solidFill>
                <a:latin typeface="Microsoft YaHei" charset="0"/>
                <a:ea typeface="Microsoft YaHei" charset="0"/>
                <a:cs typeface="Microsoft YaHei" charset="0"/>
              </a:rPr>
              <a:t>无线网络覆盖范围有限，带宽性能低，无法满足医护人员对于无线医护的</a:t>
            </a:r>
            <a:r>
              <a:rPr lang="zh-CN" altLang="en-US" sz="953" dirty="0" smtClean="0">
                <a:solidFill>
                  <a:srgbClr val="FFFFFF"/>
                </a:solidFill>
                <a:latin typeface="Microsoft YaHei" charset="0"/>
                <a:ea typeface="Microsoft YaHei" charset="0"/>
                <a:cs typeface="Microsoft YaHei" charset="0"/>
              </a:rPr>
              <a:t>使用。</a:t>
            </a:r>
            <a:endParaRPr lang="zh-CN" altLang="en-US" sz="953" dirty="0">
              <a:solidFill>
                <a:srgbClr val="FFFFFF"/>
              </a:solidFill>
              <a:latin typeface="Microsoft YaHei" charset="0"/>
              <a:ea typeface="Microsoft YaHei" charset="0"/>
              <a:cs typeface="Microsoft YaHei" charset="0"/>
            </a:endParaRPr>
          </a:p>
        </p:txBody>
      </p:sp>
      <p:sp>
        <p:nvSpPr>
          <p:cNvPr id="9" name="文本框 8"/>
          <p:cNvSpPr txBox="1"/>
          <p:nvPr/>
        </p:nvSpPr>
        <p:spPr>
          <a:xfrm>
            <a:off x="179511" y="2697337"/>
            <a:ext cx="4464497" cy="2031325"/>
          </a:xfrm>
          <a:prstGeom prst="rect">
            <a:avLst/>
          </a:prstGeom>
          <a:noFill/>
        </p:spPr>
        <p:txBody>
          <a:bodyPr wrap="square" rtlCol="0">
            <a:spAutoFit/>
          </a:bodyPr>
          <a:lstStyle/>
          <a:p>
            <a:pPr marL="285744" indent="-285744">
              <a:lnSpc>
                <a:spcPct val="150000"/>
              </a:lnSpc>
              <a:buFont typeface="Wingdings" charset="2"/>
              <a:buChar char="ü"/>
            </a:pPr>
            <a:r>
              <a:rPr lang="zh-CN" altLang="en-US" sz="1050" dirty="0">
                <a:solidFill>
                  <a:srgbClr val="FFFFFF"/>
                </a:solidFill>
                <a:latin typeface="Microsoft YaHei" charset="0"/>
                <a:ea typeface="Microsoft YaHei" charset="0"/>
                <a:cs typeface="Microsoft YaHei" charset="0"/>
              </a:rPr>
              <a:t>无线网络部署经历了四个阶段，测试阶段是</a:t>
            </a:r>
            <a:r>
              <a:rPr lang="en-US" altLang="zh-CN" sz="1050" dirty="0">
                <a:solidFill>
                  <a:srgbClr val="FFFFFF"/>
                </a:solidFill>
                <a:latin typeface="Microsoft YaHei" charset="0"/>
                <a:ea typeface="Microsoft YaHei" charset="0"/>
                <a:cs typeface="Microsoft YaHei" charset="0"/>
              </a:rPr>
              <a:t>3</a:t>
            </a:r>
            <a:r>
              <a:rPr lang="zh-CN" altLang="en-US" sz="1050" dirty="0">
                <a:solidFill>
                  <a:srgbClr val="FFFFFF"/>
                </a:solidFill>
                <a:latin typeface="Microsoft YaHei" charset="0"/>
                <a:ea typeface="Microsoft YaHei" charset="0"/>
                <a:cs typeface="Microsoft YaHei" charset="0"/>
              </a:rPr>
              <a:t>个月，建设阶段是</a:t>
            </a:r>
            <a:r>
              <a:rPr lang="en-US" altLang="zh-CN" sz="1050" dirty="0">
                <a:solidFill>
                  <a:srgbClr val="FFFFFF"/>
                </a:solidFill>
                <a:latin typeface="Microsoft YaHei" charset="0"/>
                <a:ea typeface="Microsoft YaHei" charset="0"/>
                <a:cs typeface="Microsoft YaHei" charset="0"/>
              </a:rPr>
              <a:t>9</a:t>
            </a:r>
            <a:r>
              <a:rPr lang="zh-CN" altLang="en-US" sz="1050" dirty="0">
                <a:solidFill>
                  <a:srgbClr val="FFFFFF"/>
                </a:solidFill>
                <a:latin typeface="Microsoft YaHei" charset="0"/>
                <a:ea typeface="Microsoft YaHei" charset="0"/>
                <a:cs typeface="Microsoft YaHei" charset="0"/>
              </a:rPr>
              <a:t>个月，使用阶段是一年，调整阶段是两年</a:t>
            </a:r>
            <a:r>
              <a:rPr lang="zh-CN" altLang="en-US" sz="1050" dirty="0" smtClean="0">
                <a:solidFill>
                  <a:srgbClr val="FFFFFF"/>
                </a:solidFill>
                <a:latin typeface="Microsoft YaHei" charset="0"/>
                <a:ea typeface="Microsoft YaHei" charset="0"/>
                <a:cs typeface="Microsoft YaHei" charset="0"/>
              </a:rPr>
              <a:t>。根据不同的场所进行了“因地制宜”部署差异化的无线部署方案，完全满足各场景需求。</a:t>
            </a:r>
            <a:endParaRPr lang="zh-CN" altLang="en-US" sz="1050" dirty="0">
              <a:solidFill>
                <a:srgbClr val="FFFFFF"/>
              </a:solidFill>
              <a:latin typeface="Microsoft YaHei" charset="0"/>
              <a:ea typeface="Microsoft YaHei" charset="0"/>
              <a:cs typeface="Microsoft YaHei" charset="0"/>
            </a:endParaRPr>
          </a:p>
          <a:p>
            <a:pPr marL="285744" indent="-285744">
              <a:lnSpc>
                <a:spcPct val="150000"/>
              </a:lnSpc>
              <a:buFont typeface="Wingdings" charset="2"/>
              <a:buChar char="ü"/>
            </a:pPr>
            <a:r>
              <a:rPr kumimoji="1" lang="zh-CN" altLang="en-US" sz="1050" dirty="0" smtClean="0">
                <a:solidFill>
                  <a:srgbClr val="FFFFFF"/>
                </a:solidFill>
                <a:latin typeface="Microsoft YaHei" charset="0"/>
                <a:ea typeface="Microsoft YaHei" charset="0"/>
                <a:cs typeface="Microsoft YaHei" charset="0"/>
              </a:rPr>
              <a:t>在</a:t>
            </a:r>
            <a:r>
              <a:rPr kumimoji="1" lang="zh-CN" altLang="en-US" sz="1050" dirty="0">
                <a:solidFill>
                  <a:srgbClr val="FFFFFF"/>
                </a:solidFill>
                <a:latin typeface="Microsoft YaHei" charset="0"/>
                <a:ea typeface="Microsoft YaHei" charset="0"/>
                <a:cs typeface="Microsoft YaHei" charset="0"/>
              </a:rPr>
              <a:t>浙江省人民医院住院部，在医护人员进行查房、护理的过程中，以往厚厚的病历本被医疗推车式信息终端和便携式</a:t>
            </a:r>
            <a:r>
              <a:rPr kumimoji="1" lang="en-US" altLang="zh-CN" sz="1050" dirty="0">
                <a:solidFill>
                  <a:srgbClr val="FFFFFF"/>
                </a:solidFill>
                <a:latin typeface="Microsoft YaHei" charset="0"/>
                <a:ea typeface="Microsoft YaHei" charset="0"/>
                <a:cs typeface="Microsoft YaHei" charset="0"/>
              </a:rPr>
              <a:t>PDA</a:t>
            </a:r>
            <a:r>
              <a:rPr kumimoji="1" lang="zh-CN" altLang="en-US" sz="1050" dirty="0">
                <a:solidFill>
                  <a:srgbClr val="FFFFFF"/>
                </a:solidFill>
                <a:latin typeface="Microsoft YaHei" charset="0"/>
                <a:ea typeface="Microsoft YaHei" charset="0"/>
                <a:cs typeface="Microsoft YaHei" charset="0"/>
              </a:rPr>
              <a:t>所代替，医生根据患者情况可以随时调取病例，准确了解患者信息，对患者下医嘱；不仅如此，护士在病房区的发药、输液、病人信息核对等护理业务也实现了无线应用</a:t>
            </a:r>
            <a:r>
              <a:rPr kumimoji="1" lang="zh-CN" altLang="en-US" sz="1050" dirty="0" smtClean="0">
                <a:solidFill>
                  <a:srgbClr val="FFFFFF"/>
                </a:solidFill>
                <a:latin typeface="Microsoft YaHei" charset="0"/>
                <a:ea typeface="Microsoft YaHei" charset="0"/>
                <a:cs typeface="Microsoft YaHei" charset="0"/>
              </a:rPr>
              <a:t>。</a:t>
            </a:r>
            <a:endParaRPr kumimoji="1" lang="en-US" altLang="zh-CN" sz="1050" dirty="0">
              <a:solidFill>
                <a:srgbClr val="FFFFFF"/>
              </a:solidFill>
              <a:latin typeface="Microsoft YaHei" charset="0"/>
              <a:ea typeface="Microsoft YaHei" charset="0"/>
              <a:cs typeface="Microsoft YaHei" charset="0"/>
            </a:endParaRPr>
          </a:p>
        </p:txBody>
      </p:sp>
      <p:graphicFrame>
        <p:nvGraphicFramePr>
          <p:cNvPr id="10" name="表格 9"/>
          <p:cNvGraphicFramePr>
            <a:graphicFrameLocks noGrp="1"/>
          </p:cNvGraphicFramePr>
          <p:nvPr>
            <p:extLst>
              <p:ext uri="{D42A27DB-BD31-4B8C-83A1-F6EECF244321}">
                <p14:modId xmlns:p14="http://schemas.microsoft.com/office/powerpoint/2010/main" xmlns="" val="3489408505"/>
              </p:ext>
            </p:extLst>
          </p:nvPr>
        </p:nvGraphicFramePr>
        <p:xfrm>
          <a:off x="5261852" y="3399113"/>
          <a:ext cx="2652743" cy="1231800"/>
        </p:xfrm>
        <a:graphic>
          <a:graphicData uri="http://schemas.openxmlformats.org/drawingml/2006/table">
            <a:tbl>
              <a:tblPr/>
              <a:tblGrid>
                <a:gridCol w="1120356"/>
                <a:gridCol w="1532387"/>
              </a:tblGrid>
              <a:tr h="513420">
                <a:tc>
                  <a:txBody>
                    <a:bodyPr/>
                    <a:lstStyle>
                      <a:lvl1pPr eaLnBrk="0" hangingPunct="0">
                        <a:lnSpc>
                          <a:spcPct val="150000"/>
                        </a:lnSpc>
                        <a:defRPr b="1">
                          <a:solidFill>
                            <a:schemeClr val="tx1"/>
                          </a:solidFill>
                          <a:latin typeface="微软雅黑" pitchFamily="34" charset="-122"/>
                          <a:ea typeface="微软雅黑" pitchFamily="34" charset="-122"/>
                        </a:defRPr>
                      </a:lvl1pPr>
                      <a:lvl2pPr marL="742950" indent="-285750" eaLnBrk="0" hangingPunct="0">
                        <a:lnSpc>
                          <a:spcPct val="120000"/>
                        </a:lnSpc>
                        <a:spcBef>
                          <a:spcPct val="50000"/>
                        </a:spcBef>
                        <a:defRPr sz="1600">
                          <a:solidFill>
                            <a:schemeClr val="tx1"/>
                          </a:solidFill>
                          <a:latin typeface="微软雅黑" pitchFamily="34" charset="-122"/>
                          <a:ea typeface="微软雅黑" pitchFamily="34" charset="-122"/>
                        </a:defRPr>
                      </a:lvl2pPr>
                      <a:lvl3pPr marL="1143000" indent="-228600" eaLnBrk="0" hangingPunct="0">
                        <a:lnSpc>
                          <a:spcPct val="120000"/>
                        </a:lnSpc>
                        <a:spcBef>
                          <a:spcPct val="50000"/>
                        </a:spcBef>
                        <a:defRPr sz="1400">
                          <a:solidFill>
                            <a:schemeClr val="tx1"/>
                          </a:solidFill>
                          <a:latin typeface="微软雅黑" pitchFamily="34" charset="-122"/>
                          <a:ea typeface="微软雅黑" pitchFamily="34" charset="-122"/>
                        </a:defRPr>
                      </a:lvl3pPr>
                      <a:lvl4pPr marL="1600200" indent="-228600" eaLnBrk="0" hangingPunct="0">
                        <a:lnSpc>
                          <a:spcPct val="120000"/>
                        </a:lnSpc>
                        <a:spcBef>
                          <a:spcPct val="50000"/>
                        </a:spcBef>
                        <a:defRPr sz="1200">
                          <a:solidFill>
                            <a:schemeClr val="tx1"/>
                          </a:solidFill>
                          <a:latin typeface="微软雅黑" pitchFamily="34" charset="-122"/>
                          <a:ea typeface="微软雅黑" pitchFamily="34" charset="-122"/>
                        </a:defRPr>
                      </a:lvl4pPr>
                      <a:lvl5pPr marL="2057400" indent="-228600" eaLnBrk="0" hangingPunct="0">
                        <a:lnSpc>
                          <a:spcPct val="120000"/>
                        </a:lnSpc>
                        <a:spcBef>
                          <a:spcPct val="20000"/>
                        </a:spcBef>
                        <a:defRPr sz="1000">
                          <a:solidFill>
                            <a:schemeClr val="tx1"/>
                          </a:solidFill>
                          <a:latin typeface="微软雅黑" pitchFamily="34" charset="-122"/>
                          <a:ea typeface="微软雅黑" pitchFamily="34" charset="-122"/>
                        </a:defRPr>
                      </a:lvl5pPr>
                      <a:lvl6pPr marL="25146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6pPr>
                      <a:lvl7pPr marL="29718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7pPr>
                      <a:lvl8pPr marL="34290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8pPr>
                      <a:lvl9pPr marL="38862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200" b="1" i="0" u="none" strike="noStrike" cap="none" normalizeH="0" baseline="0" dirty="0" smtClean="0">
                          <a:ln>
                            <a:noFill/>
                          </a:ln>
                          <a:solidFill>
                            <a:schemeClr val="bg1"/>
                          </a:solidFill>
                          <a:effectLst/>
                          <a:latin typeface="Microsoft YaHei" charset="0"/>
                          <a:ea typeface="Microsoft YaHei" charset="0"/>
                          <a:cs typeface="Microsoft YaHei" charset="0"/>
                        </a:rPr>
                        <a:t>区域</a:t>
                      </a:r>
                    </a:p>
                  </a:txBody>
                  <a:tcPr marL="8860" marR="8860" marT="885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E70012"/>
                    </a:solidFill>
                  </a:tcPr>
                </a:tc>
                <a:tc>
                  <a:txBody>
                    <a:bodyPr/>
                    <a:lstStyle>
                      <a:lvl1pPr eaLnBrk="0" hangingPunct="0">
                        <a:lnSpc>
                          <a:spcPct val="150000"/>
                        </a:lnSpc>
                        <a:defRPr b="1">
                          <a:solidFill>
                            <a:schemeClr val="tx1"/>
                          </a:solidFill>
                          <a:latin typeface="微软雅黑" pitchFamily="34" charset="-122"/>
                          <a:ea typeface="微软雅黑" pitchFamily="34" charset="-122"/>
                        </a:defRPr>
                      </a:lvl1pPr>
                      <a:lvl2pPr marL="742950" indent="-285750" eaLnBrk="0" hangingPunct="0">
                        <a:lnSpc>
                          <a:spcPct val="120000"/>
                        </a:lnSpc>
                        <a:spcBef>
                          <a:spcPct val="50000"/>
                        </a:spcBef>
                        <a:defRPr sz="1600">
                          <a:solidFill>
                            <a:schemeClr val="tx1"/>
                          </a:solidFill>
                          <a:latin typeface="微软雅黑" pitchFamily="34" charset="-122"/>
                          <a:ea typeface="微软雅黑" pitchFamily="34" charset="-122"/>
                        </a:defRPr>
                      </a:lvl2pPr>
                      <a:lvl3pPr marL="1143000" indent="-228600" eaLnBrk="0" hangingPunct="0">
                        <a:lnSpc>
                          <a:spcPct val="120000"/>
                        </a:lnSpc>
                        <a:spcBef>
                          <a:spcPct val="50000"/>
                        </a:spcBef>
                        <a:defRPr sz="1400">
                          <a:solidFill>
                            <a:schemeClr val="tx1"/>
                          </a:solidFill>
                          <a:latin typeface="微软雅黑" pitchFamily="34" charset="-122"/>
                          <a:ea typeface="微软雅黑" pitchFamily="34" charset="-122"/>
                        </a:defRPr>
                      </a:lvl3pPr>
                      <a:lvl4pPr marL="1600200" indent="-228600" eaLnBrk="0" hangingPunct="0">
                        <a:lnSpc>
                          <a:spcPct val="120000"/>
                        </a:lnSpc>
                        <a:spcBef>
                          <a:spcPct val="50000"/>
                        </a:spcBef>
                        <a:defRPr sz="1200">
                          <a:solidFill>
                            <a:schemeClr val="tx1"/>
                          </a:solidFill>
                          <a:latin typeface="微软雅黑" pitchFamily="34" charset="-122"/>
                          <a:ea typeface="微软雅黑" pitchFamily="34" charset="-122"/>
                        </a:defRPr>
                      </a:lvl4pPr>
                      <a:lvl5pPr marL="2057400" indent="-228600" eaLnBrk="0" hangingPunct="0">
                        <a:lnSpc>
                          <a:spcPct val="120000"/>
                        </a:lnSpc>
                        <a:spcBef>
                          <a:spcPct val="20000"/>
                        </a:spcBef>
                        <a:defRPr sz="1000">
                          <a:solidFill>
                            <a:schemeClr val="tx1"/>
                          </a:solidFill>
                          <a:latin typeface="微软雅黑" pitchFamily="34" charset="-122"/>
                          <a:ea typeface="微软雅黑" pitchFamily="34" charset="-122"/>
                        </a:defRPr>
                      </a:lvl5pPr>
                      <a:lvl6pPr marL="25146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6pPr>
                      <a:lvl7pPr marL="29718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7pPr>
                      <a:lvl8pPr marL="34290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8pPr>
                      <a:lvl9pPr marL="38862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200" b="1" i="0" u="none" strike="noStrike" cap="none" normalizeH="0" baseline="0" dirty="0" smtClean="0">
                          <a:ln>
                            <a:noFill/>
                          </a:ln>
                          <a:solidFill>
                            <a:schemeClr val="bg1"/>
                          </a:solidFill>
                          <a:effectLst/>
                          <a:latin typeface="Microsoft YaHei" charset="0"/>
                          <a:ea typeface="Microsoft YaHei" charset="0"/>
                          <a:cs typeface="Microsoft YaHei" charset="0"/>
                        </a:rPr>
                        <a:t>物联网</a:t>
                      </a:r>
                      <a:r>
                        <a:rPr kumimoji="0" lang="en-US" altLang="zh-CN" sz="1200" b="1" i="0" u="none" strike="noStrike" cap="none" normalizeH="0" baseline="0" dirty="0" smtClean="0">
                          <a:ln>
                            <a:noFill/>
                          </a:ln>
                          <a:solidFill>
                            <a:schemeClr val="bg1"/>
                          </a:solidFill>
                          <a:effectLst/>
                          <a:latin typeface="Microsoft YaHei" charset="0"/>
                          <a:ea typeface="Microsoft YaHei" charset="0"/>
                          <a:cs typeface="Microsoft YaHei" charset="0"/>
                        </a:rPr>
                        <a:t>AP/</a:t>
                      </a:r>
                      <a:r>
                        <a:rPr kumimoji="0" lang="zh-CN" altLang="en-US" sz="1200" b="1" i="0" u="none" strike="noStrike" cap="none" normalizeH="0" baseline="0" dirty="0" smtClean="0">
                          <a:ln>
                            <a:noFill/>
                          </a:ln>
                          <a:solidFill>
                            <a:schemeClr val="bg1"/>
                          </a:solidFill>
                          <a:effectLst/>
                          <a:latin typeface="Microsoft YaHei" charset="0"/>
                          <a:ea typeface="Microsoft YaHei" charset="0"/>
                          <a:cs typeface="Microsoft YaHei" charset="0"/>
                        </a:rPr>
                        <a:t>个</a:t>
                      </a:r>
                    </a:p>
                  </a:txBody>
                  <a:tcPr marL="8860" marR="8860" marT="885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E70012"/>
                    </a:solidFill>
                  </a:tcPr>
                </a:tc>
              </a:tr>
              <a:tr h="260272">
                <a:tc>
                  <a:txBody>
                    <a:bodyPr/>
                    <a:lstStyle>
                      <a:lvl1pPr eaLnBrk="0" hangingPunct="0">
                        <a:lnSpc>
                          <a:spcPct val="150000"/>
                        </a:lnSpc>
                        <a:defRPr b="1">
                          <a:solidFill>
                            <a:schemeClr val="tx1"/>
                          </a:solidFill>
                          <a:latin typeface="微软雅黑" pitchFamily="34" charset="-122"/>
                          <a:ea typeface="微软雅黑" pitchFamily="34" charset="-122"/>
                        </a:defRPr>
                      </a:lvl1pPr>
                      <a:lvl2pPr marL="742950" indent="-285750" eaLnBrk="0" hangingPunct="0">
                        <a:lnSpc>
                          <a:spcPct val="120000"/>
                        </a:lnSpc>
                        <a:spcBef>
                          <a:spcPct val="50000"/>
                        </a:spcBef>
                        <a:defRPr sz="1600">
                          <a:solidFill>
                            <a:schemeClr val="tx1"/>
                          </a:solidFill>
                          <a:latin typeface="微软雅黑" pitchFamily="34" charset="-122"/>
                          <a:ea typeface="微软雅黑" pitchFamily="34" charset="-122"/>
                        </a:defRPr>
                      </a:lvl2pPr>
                      <a:lvl3pPr marL="1143000" indent="-228600" eaLnBrk="0" hangingPunct="0">
                        <a:lnSpc>
                          <a:spcPct val="120000"/>
                        </a:lnSpc>
                        <a:spcBef>
                          <a:spcPct val="50000"/>
                        </a:spcBef>
                        <a:defRPr sz="1400">
                          <a:solidFill>
                            <a:schemeClr val="tx1"/>
                          </a:solidFill>
                          <a:latin typeface="微软雅黑" pitchFamily="34" charset="-122"/>
                          <a:ea typeface="微软雅黑" pitchFamily="34" charset="-122"/>
                        </a:defRPr>
                      </a:lvl3pPr>
                      <a:lvl4pPr marL="1600200" indent="-228600" eaLnBrk="0" hangingPunct="0">
                        <a:lnSpc>
                          <a:spcPct val="120000"/>
                        </a:lnSpc>
                        <a:spcBef>
                          <a:spcPct val="50000"/>
                        </a:spcBef>
                        <a:defRPr sz="1200">
                          <a:solidFill>
                            <a:schemeClr val="tx1"/>
                          </a:solidFill>
                          <a:latin typeface="微软雅黑" pitchFamily="34" charset="-122"/>
                          <a:ea typeface="微软雅黑" pitchFamily="34" charset="-122"/>
                        </a:defRPr>
                      </a:lvl4pPr>
                      <a:lvl5pPr marL="2057400" indent="-228600" eaLnBrk="0" hangingPunct="0">
                        <a:lnSpc>
                          <a:spcPct val="120000"/>
                        </a:lnSpc>
                        <a:spcBef>
                          <a:spcPct val="20000"/>
                        </a:spcBef>
                        <a:defRPr sz="1000">
                          <a:solidFill>
                            <a:schemeClr val="tx1"/>
                          </a:solidFill>
                          <a:latin typeface="微软雅黑" pitchFamily="34" charset="-122"/>
                          <a:ea typeface="微软雅黑" pitchFamily="34" charset="-122"/>
                        </a:defRPr>
                      </a:lvl5pPr>
                      <a:lvl6pPr marL="25146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6pPr>
                      <a:lvl7pPr marL="29718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7pPr>
                      <a:lvl8pPr marL="34290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8pPr>
                      <a:lvl9pPr marL="38862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9p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zh-CN" altLang="en-US" sz="1200" b="0" i="0" u="none" strike="noStrike" kern="1200" cap="none" normalizeH="0" baseline="0" dirty="0" smtClean="0">
                          <a:ln>
                            <a:noFill/>
                          </a:ln>
                          <a:solidFill>
                            <a:schemeClr val="tx1"/>
                          </a:solidFill>
                          <a:effectLst/>
                          <a:latin typeface="Microsoft YaHei" charset="0"/>
                          <a:ea typeface="Microsoft YaHei" charset="0"/>
                          <a:cs typeface="Microsoft YaHei" charset="0"/>
                        </a:rPr>
                        <a:t>全院住院</a:t>
                      </a:r>
                    </a:p>
                  </a:txBody>
                  <a:tcPr marL="8860" marR="8860" marT="885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ctr" rtl="0" fontAlgn="ctr"/>
                      <a:r>
                        <a:rPr lang="en-US" altLang="zh-CN" sz="1200" b="0" i="0" u="none" strike="noStrike" dirty="0" smtClean="0">
                          <a:solidFill>
                            <a:srgbClr val="262626"/>
                          </a:solidFill>
                          <a:effectLst/>
                          <a:latin typeface="Microsoft YaHei" panose="020B0503020204020204" pitchFamily="34" charset="-122"/>
                          <a:ea typeface="Microsoft YaHei" panose="020B0503020204020204" pitchFamily="34" charset="-122"/>
                        </a:rPr>
                        <a:t>2400</a:t>
                      </a:r>
                      <a:endParaRPr lang="en-US" altLang="zh-CN" sz="1200" b="0" i="0" u="none" strike="noStrike" dirty="0">
                        <a:solidFill>
                          <a:srgbClr val="262626"/>
                        </a:solidFill>
                        <a:effectLst/>
                        <a:latin typeface="Microsoft YaHei" panose="020B0503020204020204" pitchFamily="34" charset="-122"/>
                        <a:ea typeface="Microsoft YaHei" panose="020B0503020204020204" pitchFamily="34" charset="-122"/>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95328">
                <a:tc>
                  <a:txBody>
                    <a:bodyPr/>
                    <a:lstStyle>
                      <a:lvl1pPr eaLnBrk="0" hangingPunct="0">
                        <a:lnSpc>
                          <a:spcPct val="150000"/>
                        </a:lnSpc>
                        <a:defRPr b="1">
                          <a:solidFill>
                            <a:schemeClr val="tx1"/>
                          </a:solidFill>
                          <a:latin typeface="微软雅黑" pitchFamily="34" charset="-122"/>
                          <a:ea typeface="微软雅黑" pitchFamily="34" charset="-122"/>
                        </a:defRPr>
                      </a:lvl1pPr>
                      <a:lvl2pPr marL="742950" indent="-285750" eaLnBrk="0" hangingPunct="0">
                        <a:lnSpc>
                          <a:spcPct val="120000"/>
                        </a:lnSpc>
                        <a:spcBef>
                          <a:spcPct val="50000"/>
                        </a:spcBef>
                        <a:defRPr sz="1600">
                          <a:solidFill>
                            <a:schemeClr val="tx1"/>
                          </a:solidFill>
                          <a:latin typeface="微软雅黑" pitchFamily="34" charset="-122"/>
                          <a:ea typeface="微软雅黑" pitchFamily="34" charset="-122"/>
                        </a:defRPr>
                      </a:lvl2pPr>
                      <a:lvl3pPr marL="1143000" indent="-228600" eaLnBrk="0" hangingPunct="0">
                        <a:lnSpc>
                          <a:spcPct val="120000"/>
                        </a:lnSpc>
                        <a:spcBef>
                          <a:spcPct val="50000"/>
                        </a:spcBef>
                        <a:defRPr sz="1400">
                          <a:solidFill>
                            <a:schemeClr val="tx1"/>
                          </a:solidFill>
                          <a:latin typeface="微软雅黑" pitchFamily="34" charset="-122"/>
                          <a:ea typeface="微软雅黑" pitchFamily="34" charset="-122"/>
                        </a:defRPr>
                      </a:lvl3pPr>
                      <a:lvl4pPr marL="1600200" indent="-228600" eaLnBrk="0" hangingPunct="0">
                        <a:lnSpc>
                          <a:spcPct val="120000"/>
                        </a:lnSpc>
                        <a:spcBef>
                          <a:spcPct val="50000"/>
                        </a:spcBef>
                        <a:defRPr sz="1200">
                          <a:solidFill>
                            <a:schemeClr val="tx1"/>
                          </a:solidFill>
                          <a:latin typeface="微软雅黑" pitchFamily="34" charset="-122"/>
                          <a:ea typeface="微软雅黑" pitchFamily="34" charset="-122"/>
                        </a:defRPr>
                      </a:lvl4pPr>
                      <a:lvl5pPr marL="2057400" indent="-228600" eaLnBrk="0" hangingPunct="0">
                        <a:lnSpc>
                          <a:spcPct val="120000"/>
                        </a:lnSpc>
                        <a:spcBef>
                          <a:spcPct val="20000"/>
                        </a:spcBef>
                        <a:defRPr sz="1000">
                          <a:solidFill>
                            <a:schemeClr val="tx1"/>
                          </a:solidFill>
                          <a:latin typeface="微软雅黑" pitchFamily="34" charset="-122"/>
                          <a:ea typeface="微软雅黑" pitchFamily="34" charset="-122"/>
                        </a:defRPr>
                      </a:lvl5pPr>
                      <a:lvl6pPr marL="25146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6pPr>
                      <a:lvl7pPr marL="29718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7pPr>
                      <a:lvl8pPr marL="34290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8pPr>
                      <a:lvl9pPr marL="38862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zh-CN" altLang="en-US" sz="1200" b="0" i="0" u="none" strike="noStrike" kern="1200" cap="none" normalizeH="0" baseline="0" dirty="0" smtClean="0">
                          <a:ln>
                            <a:noFill/>
                          </a:ln>
                          <a:solidFill>
                            <a:schemeClr val="tx1"/>
                          </a:solidFill>
                          <a:effectLst/>
                          <a:latin typeface="Microsoft YaHei" charset="0"/>
                          <a:ea typeface="Microsoft YaHei" charset="0"/>
                          <a:cs typeface="Microsoft YaHei" charset="0"/>
                        </a:rPr>
                        <a:t>高密场所</a:t>
                      </a:r>
                    </a:p>
                  </a:txBody>
                  <a:tcPr marL="8860" marR="8860" marT="885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ctr" rtl="0" fontAlgn="ctr"/>
                      <a:r>
                        <a:rPr lang="en-US" altLang="zh-CN" sz="1200" b="0" i="0" u="none" strike="noStrike" dirty="0" smtClean="0">
                          <a:solidFill>
                            <a:srgbClr val="262626"/>
                          </a:solidFill>
                          <a:effectLst/>
                          <a:latin typeface="Microsoft YaHei" panose="020B0503020204020204" pitchFamily="34" charset="-122"/>
                          <a:ea typeface="Microsoft YaHei" panose="020B0503020204020204" pitchFamily="34" charset="-122"/>
                        </a:rPr>
                        <a:t>20</a:t>
                      </a:r>
                      <a:endParaRPr lang="en-US" altLang="zh-CN" sz="1200" b="0" i="0" u="none" strike="noStrike" dirty="0">
                        <a:solidFill>
                          <a:srgbClr val="262626"/>
                        </a:solidFill>
                        <a:effectLst/>
                        <a:latin typeface="Microsoft YaHei" panose="020B0503020204020204" pitchFamily="34" charset="-122"/>
                        <a:ea typeface="Microsoft YaHei" panose="020B0503020204020204" pitchFamily="34" charset="-122"/>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262780">
                <a:tc>
                  <a:txBody>
                    <a:bodyPr/>
                    <a:lstStyle>
                      <a:lvl1pPr eaLnBrk="0" hangingPunct="0">
                        <a:lnSpc>
                          <a:spcPct val="150000"/>
                        </a:lnSpc>
                        <a:defRPr b="1">
                          <a:solidFill>
                            <a:schemeClr val="tx1"/>
                          </a:solidFill>
                          <a:latin typeface="微软雅黑" pitchFamily="34" charset="-122"/>
                          <a:ea typeface="微软雅黑" pitchFamily="34" charset="-122"/>
                        </a:defRPr>
                      </a:lvl1pPr>
                      <a:lvl2pPr marL="742950" indent="-285750" eaLnBrk="0" hangingPunct="0">
                        <a:lnSpc>
                          <a:spcPct val="120000"/>
                        </a:lnSpc>
                        <a:spcBef>
                          <a:spcPct val="50000"/>
                        </a:spcBef>
                        <a:defRPr sz="1600">
                          <a:solidFill>
                            <a:schemeClr val="tx1"/>
                          </a:solidFill>
                          <a:latin typeface="微软雅黑" pitchFamily="34" charset="-122"/>
                          <a:ea typeface="微软雅黑" pitchFamily="34" charset="-122"/>
                        </a:defRPr>
                      </a:lvl2pPr>
                      <a:lvl3pPr marL="1143000" indent="-228600" eaLnBrk="0" hangingPunct="0">
                        <a:lnSpc>
                          <a:spcPct val="120000"/>
                        </a:lnSpc>
                        <a:spcBef>
                          <a:spcPct val="50000"/>
                        </a:spcBef>
                        <a:defRPr sz="1400">
                          <a:solidFill>
                            <a:schemeClr val="tx1"/>
                          </a:solidFill>
                          <a:latin typeface="微软雅黑" pitchFamily="34" charset="-122"/>
                          <a:ea typeface="微软雅黑" pitchFamily="34" charset="-122"/>
                        </a:defRPr>
                      </a:lvl3pPr>
                      <a:lvl4pPr marL="1600200" indent="-228600" eaLnBrk="0" hangingPunct="0">
                        <a:lnSpc>
                          <a:spcPct val="120000"/>
                        </a:lnSpc>
                        <a:spcBef>
                          <a:spcPct val="50000"/>
                        </a:spcBef>
                        <a:defRPr sz="1200">
                          <a:solidFill>
                            <a:schemeClr val="tx1"/>
                          </a:solidFill>
                          <a:latin typeface="微软雅黑" pitchFamily="34" charset="-122"/>
                          <a:ea typeface="微软雅黑" pitchFamily="34" charset="-122"/>
                        </a:defRPr>
                      </a:lvl4pPr>
                      <a:lvl5pPr marL="2057400" indent="-228600" eaLnBrk="0" hangingPunct="0">
                        <a:lnSpc>
                          <a:spcPct val="120000"/>
                        </a:lnSpc>
                        <a:spcBef>
                          <a:spcPct val="20000"/>
                        </a:spcBef>
                        <a:defRPr sz="1000">
                          <a:solidFill>
                            <a:schemeClr val="tx1"/>
                          </a:solidFill>
                          <a:latin typeface="微软雅黑" pitchFamily="34" charset="-122"/>
                          <a:ea typeface="微软雅黑" pitchFamily="34" charset="-122"/>
                        </a:defRPr>
                      </a:lvl5pPr>
                      <a:lvl6pPr marL="25146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6pPr>
                      <a:lvl7pPr marL="29718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7pPr>
                      <a:lvl8pPr marL="34290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8pPr>
                      <a:lvl9pPr marL="38862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200" b="0" i="0" u="none" strike="noStrike" cap="none" normalizeH="0" baseline="0" dirty="0" smtClean="0">
                          <a:ln>
                            <a:noFill/>
                          </a:ln>
                          <a:solidFill>
                            <a:schemeClr val="tx1"/>
                          </a:solidFill>
                          <a:effectLst/>
                          <a:latin typeface="Microsoft YaHei" charset="0"/>
                          <a:ea typeface="Microsoft YaHei" charset="0"/>
                          <a:cs typeface="Microsoft YaHei" charset="0"/>
                        </a:rPr>
                        <a:t>合计</a:t>
                      </a:r>
                    </a:p>
                  </a:txBody>
                  <a:tcPr marL="8860" marR="8860" marT="885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lnSpc>
                          <a:spcPct val="150000"/>
                        </a:lnSpc>
                        <a:defRPr b="1">
                          <a:solidFill>
                            <a:schemeClr val="tx1"/>
                          </a:solidFill>
                          <a:latin typeface="微软雅黑" pitchFamily="34" charset="-122"/>
                          <a:ea typeface="微软雅黑" pitchFamily="34" charset="-122"/>
                        </a:defRPr>
                      </a:lvl1pPr>
                      <a:lvl2pPr marL="742950" indent="-285750" eaLnBrk="0" hangingPunct="0">
                        <a:lnSpc>
                          <a:spcPct val="120000"/>
                        </a:lnSpc>
                        <a:spcBef>
                          <a:spcPct val="50000"/>
                        </a:spcBef>
                        <a:defRPr sz="1600">
                          <a:solidFill>
                            <a:schemeClr val="tx1"/>
                          </a:solidFill>
                          <a:latin typeface="微软雅黑" pitchFamily="34" charset="-122"/>
                          <a:ea typeface="微软雅黑" pitchFamily="34" charset="-122"/>
                        </a:defRPr>
                      </a:lvl2pPr>
                      <a:lvl3pPr marL="1143000" indent="-228600" eaLnBrk="0" hangingPunct="0">
                        <a:lnSpc>
                          <a:spcPct val="120000"/>
                        </a:lnSpc>
                        <a:spcBef>
                          <a:spcPct val="50000"/>
                        </a:spcBef>
                        <a:defRPr sz="1400">
                          <a:solidFill>
                            <a:schemeClr val="tx1"/>
                          </a:solidFill>
                          <a:latin typeface="微软雅黑" pitchFamily="34" charset="-122"/>
                          <a:ea typeface="微软雅黑" pitchFamily="34" charset="-122"/>
                        </a:defRPr>
                      </a:lvl3pPr>
                      <a:lvl4pPr marL="1600200" indent="-228600" eaLnBrk="0" hangingPunct="0">
                        <a:lnSpc>
                          <a:spcPct val="120000"/>
                        </a:lnSpc>
                        <a:spcBef>
                          <a:spcPct val="50000"/>
                        </a:spcBef>
                        <a:defRPr sz="1200">
                          <a:solidFill>
                            <a:schemeClr val="tx1"/>
                          </a:solidFill>
                          <a:latin typeface="微软雅黑" pitchFamily="34" charset="-122"/>
                          <a:ea typeface="微软雅黑" pitchFamily="34" charset="-122"/>
                        </a:defRPr>
                      </a:lvl4pPr>
                      <a:lvl5pPr marL="2057400" indent="-228600" eaLnBrk="0" hangingPunct="0">
                        <a:lnSpc>
                          <a:spcPct val="120000"/>
                        </a:lnSpc>
                        <a:spcBef>
                          <a:spcPct val="20000"/>
                        </a:spcBef>
                        <a:defRPr sz="1000">
                          <a:solidFill>
                            <a:schemeClr val="tx1"/>
                          </a:solidFill>
                          <a:latin typeface="微软雅黑" pitchFamily="34" charset="-122"/>
                          <a:ea typeface="微软雅黑" pitchFamily="34" charset="-122"/>
                        </a:defRPr>
                      </a:lvl5pPr>
                      <a:lvl6pPr marL="25146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6pPr>
                      <a:lvl7pPr marL="29718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7pPr>
                      <a:lvl8pPr marL="34290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8pPr>
                      <a:lvl9pPr marL="3886200" indent="-228600" eaLnBrk="0" fontAlgn="base" hangingPunct="0">
                        <a:lnSpc>
                          <a:spcPct val="120000"/>
                        </a:lnSpc>
                        <a:spcBef>
                          <a:spcPct val="20000"/>
                        </a:spcBef>
                        <a:spcAft>
                          <a:spcPct val="0"/>
                        </a:spcAft>
                        <a:defRPr sz="1000">
                          <a:solidFill>
                            <a:schemeClr val="tx1"/>
                          </a:solidFill>
                          <a:latin typeface="微软雅黑" pitchFamily="34" charset="-122"/>
                          <a:ea typeface="微软雅黑" pitchFamily="34"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200" b="0" i="0" u="none" strike="noStrike" cap="none" normalizeH="0" baseline="0" dirty="0" smtClean="0">
                          <a:ln>
                            <a:noFill/>
                          </a:ln>
                          <a:solidFill>
                            <a:schemeClr val="tx1"/>
                          </a:solidFill>
                          <a:effectLst/>
                          <a:latin typeface="Microsoft YaHei" charset="0"/>
                          <a:ea typeface="Microsoft YaHei" charset="0"/>
                          <a:cs typeface="Microsoft YaHei" charset="0"/>
                        </a:rPr>
                        <a:t>2420</a:t>
                      </a:r>
                    </a:p>
                  </a:txBody>
                  <a:tcPr marL="8860" marR="8860" marT="8858"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pic>
        <p:nvPicPr>
          <p:cNvPr id="8194" name="Picture 2" descr="http://www.hospitalstar.com/upload/www/image/201702/201702151029598020.jpg"/>
          <p:cNvPicPr>
            <a:picLocks noChangeAspect="1" noChangeArrowheads="1"/>
          </p:cNvPicPr>
          <p:nvPr/>
        </p:nvPicPr>
        <p:blipFill rotWithShape="1">
          <a:blip r:embed="rId2">
            <a:extLst>
              <a:ext uri="{28A0092B-C50C-407E-A947-70E740481C1C}">
                <a14:useLocalDpi xmlns:a14="http://schemas.microsoft.com/office/drawing/2010/main" xmlns="" val="0"/>
              </a:ext>
            </a:extLst>
          </a:blip>
          <a:srcRect l="10228" t="13573" r="3984" b="11495"/>
          <a:stretch/>
        </p:blipFill>
        <p:spPr bwMode="auto">
          <a:xfrm>
            <a:off x="4716016" y="825267"/>
            <a:ext cx="3744416" cy="244827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96381343"/>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00"/>
          <p:cNvSpPr txBox="1"/>
          <p:nvPr/>
        </p:nvSpPr>
        <p:spPr>
          <a:xfrm>
            <a:off x="0" y="100228"/>
            <a:ext cx="7488831" cy="523220"/>
          </a:xfrm>
          <a:prstGeom prst="rect">
            <a:avLst/>
          </a:prstGeom>
          <a:noFill/>
        </p:spPr>
        <p:txBody>
          <a:bodyPr wrap="square" rtlCol="0">
            <a:spAutoFit/>
          </a:bodyPr>
          <a:lstStyle>
            <a:defPPr>
              <a:defRPr lang="zh-CN"/>
            </a:defPPr>
            <a:lvl1pPr>
              <a:defRPr sz="2800" b="1">
                <a:latin typeface="微软雅黑" panose="020B0503020204020204" pitchFamily="34" charset="-122"/>
                <a:ea typeface="微软雅黑" panose="020B0503020204020204" pitchFamily="34" charset="-122"/>
              </a:defRPr>
            </a:lvl1pPr>
          </a:lstStyle>
          <a:p>
            <a:r>
              <a:rPr lang="zh-CN" altLang="en-US" dirty="0"/>
              <a:t>新华三医疗物联网最佳实践</a:t>
            </a:r>
            <a:r>
              <a:rPr lang="en-US" altLang="zh-CN" dirty="0" smtClean="0"/>
              <a:t>—</a:t>
            </a:r>
            <a:r>
              <a:rPr lang="zh-CN" altLang="en-US" dirty="0"/>
              <a:t>天台县人民医院</a:t>
            </a:r>
          </a:p>
        </p:txBody>
      </p:sp>
      <p:sp>
        <p:nvSpPr>
          <p:cNvPr id="4" name="矩形 3"/>
          <p:cNvSpPr/>
          <p:nvPr/>
        </p:nvSpPr>
        <p:spPr>
          <a:xfrm>
            <a:off x="251520" y="915566"/>
            <a:ext cx="4029613" cy="1458451"/>
          </a:xfrm>
          <a:prstGeom prst="rect">
            <a:avLst/>
          </a:prstGeom>
          <a:solidFill>
            <a:srgbClr val="E70012"/>
          </a:solidFill>
          <a:ln w="12700" cap="flat" cmpd="sng" algn="ctr">
            <a:noFill/>
            <a:prstDash val="dash"/>
          </a:ln>
          <a:effectLst/>
        </p:spPr>
        <p:txBody>
          <a:bodyPr rtlCol="0" anchor="ctr"/>
          <a:lstStyle/>
          <a:p>
            <a:pPr algn="ctr" defTabSz="914382"/>
            <a:endParaRPr lang="zh-CN" altLang="en-US" sz="1400" b="1" kern="0">
              <a:latin typeface="微软雅黑" panose="020B0503020204020204" pitchFamily="34" charset="-122"/>
              <a:ea typeface="微软雅黑" panose="020B0503020204020204" pitchFamily="34" charset="-122"/>
            </a:endParaRPr>
          </a:p>
        </p:txBody>
      </p:sp>
      <p:sp>
        <p:nvSpPr>
          <p:cNvPr id="5" name="矩形 4"/>
          <p:cNvSpPr/>
          <p:nvPr/>
        </p:nvSpPr>
        <p:spPr>
          <a:xfrm>
            <a:off x="251521" y="2456961"/>
            <a:ext cx="4029613" cy="2064765"/>
          </a:xfrm>
          <a:prstGeom prst="rect">
            <a:avLst/>
          </a:prstGeom>
          <a:solidFill>
            <a:srgbClr val="E70012"/>
          </a:solidFill>
          <a:ln w="12700" cap="flat" cmpd="sng" algn="ctr">
            <a:noFill/>
            <a:prstDash val="dash"/>
          </a:ln>
          <a:effectLst/>
        </p:spPr>
        <p:txBody>
          <a:bodyPr rtlCol="0" anchor="ctr"/>
          <a:lstStyle/>
          <a:p>
            <a:pPr algn="ctr" defTabSz="914382"/>
            <a:endParaRPr lang="zh-CN" altLang="en-US" sz="1400" b="1" kern="0">
              <a:latin typeface="微软雅黑" panose="020B0503020204020204" pitchFamily="34" charset="-122"/>
              <a:ea typeface="微软雅黑" panose="020B0503020204020204" pitchFamily="34" charset="-122"/>
            </a:endParaRPr>
          </a:p>
        </p:txBody>
      </p:sp>
      <p:sp>
        <p:nvSpPr>
          <p:cNvPr id="6" name="文本框 5"/>
          <p:cNvSpPr txBox="1"/>
          <p:nvPr/>
        </p:nvSpPr>
        <p:spPr>
          <a:xfrm>
            <a:off x="330523" y="984895"/>
            <a:ext cx="1725481" cy="307777"/>
          </a:xfrm>
          <a:prstGeom prst="rect">
            <a:avLst/>
          </a:prstGeom>
          <a:noFill/>
        </p:spPr>
        <p:txBody>
          <a:bodyPr wrap="square" rtlCol="0">
            <a:spAutoFit/>
          </a:bodyPr>
          <a:lstStyle/>
          <a:p>
            <a:r>
              <a:rPr kumimoji="1" lang="zh-CN" altLang="en-US" sz="1400" b="1" dirty="0">
                <a:solidFill>
                  <a:schemeClr val="bg1"/>
                </a:solidFill>
                <a:latin typeface="Microsoft YaHei" charset="0"/>
                <a:ea typeface="Microsoft YaHei" charset="0"/>
                <a:cs typeface="Microsoft YaHei" charset="0"/>
              </a:rPr>
              <a:t>背景和需求</a:t>
            </a:r>
          </a:p>
        </p:txBody>
      </p:sp>
      <p:sp>
        <p:nvSpPr>
          <p:cNvPr id="7" name="文本框 6"/>
          <p:cNvSpPr txBox="1"/>
          <p:nvPr/>
        </p:nvSpPr>
        <p:spPr>
          <a:xfrm>
            <a:off x="330523" y="2536440"/>
            <a:ext cx="2618585" cy="307777"/>
          </a:xfrm>
          <a:prstGeom prst="rect">
            <a:avLst/>
          </a:prstGeom>
          <a:noFill/>
        </p:spPr>
        <p:txBody>
          <a:bodyPr wrap="square" rtlCol="0">
            <a:spAutoFit/>
          </a:bodyPr>
          <a:lstStyle/>
          <a:p>
            <a:r>
              <a:rPr kumimoji="1" lang="zh-CN" altLang="en-US" sz="1400" b="1" dirty="0">
                <a:solidFill>
                  <a:schemeClr val="bg1"/>
                </a:solidFill>
                <a:latin typeface="Microsoft YaHei" charset="0"/>
                <a:ea typeface="Microsoft YaHei" charset="0"/>
                <a:cs typeface="Microsoft YaHei" charset="0"/>
              </a:rPr>
              <a:t>解决方案及客户价值</a:t>
            </a:r>
          </a:p>
        </p:txBody>
      </p:sp>
      <p:sp>
        <p:nvSpPr>
          <p:cNvPr id="8" name="文本框 7"/>
          <p:cNvSpPr txBox="1"/>
          <p:nvPr/>
        </p:nvSpPr>
        <p:spPr>
          <a:xfrm>
            <a:off x="330523" y="1279657"/>
            <a:ext cx="4029613" cy="1061829"/>
          </a:xfrm>
          <a:prstGeom prst="rect">
            <a:avLst/>
          </a:prstGeom>
          <a:noFill/>
        </p:spPr>
        <p:txBody>
          <a:bodyPr wrap="square" rtlCol="0">
            <a:spAutoFit/>
          </a:bodyPr>
          <a:lstStyle/>
          <a:p>
            <a:pPr>
              <a:lnSpc>
                <a:spcPct val="150000"/>
              </a:lnSpc>
            </a:pPr>
            <a:r>
              <a:rPr kumimoji="1" lang="zh-CN" altLang="en-US" sz="1050" dirty="0">
                <a:solidFill>
                  <a:srgbClr val="FFFFFF"/>
                </a:solidFill>
                <a:latin typeface="Microsoft YaHei" charset="0"/>
                <a:ea typeface="Microsoft YaHei" charset="0"/>
                <a:cs typeface="Microsoft YaHei" charset="0"/>
              </a:rPr>
              <a:t>天台县人民医院始建于</a:t>
            </a:r>
            <a:r>
              <a:rPr kumimoji="1" lang="en-US" altLang="zh-CN" sz="1050" dirty="0">
                <a:solidFill>
                  <a:srgbClr val="FFFFFF"/>
                </a:solidFill>
                <a:latin typeface="Microsoft YaHei" charset="0"/>
                <a:ea typeface="Microsoft YaHei" charset="0"/>
                <a:cs typeface="Microsoft YaHei" charset="0"/>
              </a:rPr>
              <a:t>1949</a:t>
            </a:r>
            <a:r>
              <a:rPr kumimoji="1" lang="zh-CN" altLang="en-US" sz="1050" dirty="0">
                <a:solidFill>
                  <a:srgbClr val="FFFFFF"/>
                </a:solidFill>
                <a:latin typeface="Microsoft YaHei" charset="0"/>
                <a:ea typeface="Microsoft YaHei" charset="0"/>
                <a:cs typeface="Microsoft YaHei" charset="0"/>
              </a:rPr>
              <a:t>年，地处国家级风景名胜区</a:t>
            </a:r>
            <a:r>
              <a:rPr kumimoji="1" lang="en-US" altLang="zh-CN" sz="1050" dirty="0">
                <a:solidFill>
                  <a:srgbClr val="FFFFFF"/>
                </a:solidFill>
                <a:latin typeface="Microsoft YaHei" charset="0"/>
                <a:ea typeface="Microsoft YaHei" charset="0"/>
                <a:cs typeface="Microsoft YaHei" charset="0"/>
              </a:rPr>
              <a:t>——</a:t>
            </a:r>
            <a:r>
              <a:rPr kumimoji="1" lang="zh-CN" altLang="en-US" sz="1050" dirty="0">
                <a:solidFill>
                  <a:srgbClr val="FFFFFF"/>
                </a:solidFill>
                <a:latin typeface="Microsoft YaHei" charset="0"/>
                <a:ea typeface="Microsoft YaHei" charset="0"/>
                <a:cs typeface="Microsoft YaHei" charset="0"/>
              </a:rPr>
              <a:t>天台山城区，是一所集医疗、急救、康复、保健于一体的三级乙等综合性医院和全县医疗</a:t>
            </a:r>
            <a:r>
              <a:rPr kumimoji="1" lang="zh-CN" altLang="en-US" sz="1050" dirty="0" smtClean="0">
                <a:solidFill>
                  <a:srgbClr val="FFFFFF"/>
                </a:solidFill>
                <a:latin typeface="Microsoft YaHei" charset="0"/>
                <a:ea typeface="Microsoft YaHei" charset="0"/>
                <a:cs typeface="Microsoft YaHei" charset="0"/>
              </a:rPr>
              <a:t>急救中心，</a:t>
            </a:r>
            <a:r>
              <a:rPr kumimoji="1" lang="zh-CN" altLang="en-US" sz="1050" dirty="0">
                <a:solidFill>
                  <a:srgbClr val="FFFFFF"/>
                </a:solidFill>
                <a:latin typeface="Microsoft YaHei" charset="0"/>
                <a:ea typeface="Microsoft YaHei" charset="0"/>
                <a:cs typeface="Microsoft YaHei" charset="0"/>
              </a:rPr>
              <a:t>开放床位</a:t>
            </a:r>
            <a:r>
              <a:rPr kumimoji="1" lang="en-US" altLang="zh-CN" sz="1050" dirty="0">
                <a:solidFill>
                  <a:srgbClr val="FFFFFF"/>
                </a:solidFill>
                <a:latin typeface="Microsoft YaHei" charset="0"/>
                <a:ea typeface="Microsoft YaHei" charset="0"/>
                <a:cs typeface="Microsoft YaHei" charset="0"/>
              </a:rPr>
              <a:t>820</a:t>
            </a:r>
            <a:r>
              <a:rPr kumimoji="1" lang="zh-CN" altLang="en-US" sz="1050" dirty="0">
                <a:solidFill>
                  <a:srgbClr val="FFFFFF"/>
                </a:solidFill>
                <a:latin typeface="Microsoft YaHei" charset="0"/>
                <a:ea typeface="Microsoft YaHei" charset="0"/>
                <a:cs typeface="Microsoft YaHei" charset="0"/>
              </a:rPr>
              <a:t>余张</a:t>
            </a:r>
            <a:r>
              <a:rPr kumimoji="1" lang="zh-CN" altLang="en-US" sz="1050" dirty="0" smtClean="0">
                <a:solidFill>
                  <a:srgbClr val="FFFFFF"/>
                </a:solidFill>
                <a:latin typeface="Microsoft YaHei" charset="0"/>
                <a:ea typeface="Microsoft YaHei" charset="0"/>
                <a:cs typeface="Microsoft YaHei" charset="0"/>
              </a:rPr>
              <a:t>。</a:t>
            </a:r>
            <a:endParaRPr kumimoji="1" lang="en-US" altLang="zh-CN" sz="1050" dirty="0" smtClean="0">
              <a:solidFill>
                <a:srgbClr val="FFFFFF"/>
              </a:solidFill>
              <a:latin typeface="Microsoft YaHei" charset="0"/>
              <a:ea typeface="Microsoft YaHei" charset="0"/>
              <a:cs typeface="Microsoft YaHei" charset="0"/>
            </a:endParaRPr>
          </a:p>
          <a:p>
            <a:pPr>
              <a:lnSpc>
                <a:spcPct val="150000"/>
              </a:lnSpc>
            </a:pPr>
            <a:r>
              <a:rPr kumimoji="1" lang="zh-CN" altLang="en-US" sz="1050" dirty="0" smtClean="0">
                <a:solidFill>
                  <a:srgbClr val="FFFFFF"/>
                </a:solidFill>
                <a:latin typeface="Microsoft YaHei" charset="0"/>
                <a:ea typeface="Microsoft YaHei" charset="0"/>
                <a:cs typeface="Microsoft YaHei" charset="0"/>
              </a:rPr>
              <a:t>客户要求对全院进行高性能高密无死角的无线覆盖。</a:t>
            </a:r>
            <a:endParaRPr kumimoji="1" lang="zh-CN" altLang="en-US" sz="1050" dirty="0">
              <a:solidFill>
                <a:srgbClr val="FFFFFF"/>
              </a:solidFill>
              <a:latin typeface="Microsoft YaHei" charset="0"/>
              <a:ea typeface="Microsoft YaHei" charset="0"/>
              <a:cs typeface="Microsoft YaHei" charset="0"/>
            </a:endParaRPr>
          </a:p>
        </p:txBody>
      </p:sp>
      <p:sp>
        <p:nvSpPr>
          <p:cNvPr id="9" name="文本框 8"/>
          <p:cNvSpPr txBox="1"/>
          <p:nvPr/>
        </p:nvSpPr>
        <p:spPr>
          <a:xfrm>
            <a:off x="330523" y="2844217"/>
            <a:ext cx="3816220" cy="1788951"/>
          </a:xfrm>
          <a:prstGeom prst="rect">
            <a:avLst/>
          </a:prstGeom>
          <a:noFill/>
        </p:spPr>
        <p:txBody>
          <a:bodyPr wrap="square" rtlCol="0">
            <a:spAutoFit/>
          </a:bodyPr>
          <a:lstStyle/>
          <a:p>
            <a:pPr>
              <a:lnSpc>
                <a:spcPct val="150000"/>
              </a:lnSpc>
            </a:pPr>
            <a:r>
              <a:rPr kumimoji="1" lang="zh-CN" altLang="en-US" sz="1050" dirty="0" smtClean="0">
                <a:solidFill>
                  <a:srgbClr val="FFFFFF"/>
                </a:solidFill>
                <a:latin typeface="Microsoft YaHei" charset="0"/>
                <a:ea typeface="Microsoft YaHei" charset="0"/>
                <a:cs typeface="Microsoft YaHei" charset="0"/>
              </a:rPr>
              <a:t>全院采用</a:t>
            </a:r>
            <a:r>
              <a:rPr kumimoji="1" lang="en-US" altLang="zh-CN" sz="1050" dirty="0" smtClean="0">
                <a:solidFill>
                  <a:srgbClr val="FFFFFF"/>
                </a:solidFill>
                <a:latin typeface="Microsoft YaHei" charset="0"/>
                <a:ea typeface="Microsoft YaHei" charset="0"/>
                <a:cs typeface="Microsoft YaHei" charset="0"/>
              </a:rPr>
              <a:t>1000+</a:t>
            </a:r>
            <a:r>
              <a:rPr kumimoji="1" lang="zh-CN" altLang="en-US" sz="1050" dirty="0">
                <a:solidFill>
                  <a:srgbClr val="FFFFFF"/>
                </a:solidFill>
                <a:latin typeface="Microsoft YaHei" charset="0"/>
                <a:ea typeface="Microsoft YaHei" charset="0"/>
                <a:cs typeface="Microsoft YaHei" charset="0"/>
              </a:rPr>
              <a:t>以上“三叉戟二代” </a:t>
            </a:r>
            <a:r>
              <a:rPr kumimoji="1" lang="en-US" altLang="zh-CN" sz="1050" dirty="0">
                <a:solidFill>
                  <a:srgbClr val="FFFFFF"/>
                </a:solidFill>
                <a:latin typeface="Microsoft YaHei" charset="0"/>
                <a:ea typeface="Microsoft YaHei" charset="0"/>
                <a:cs typeface="Microsoft YaHei" charset="0"/>
              </a:rPr>
              <a:t>AP(WA5530</a:t>
            </a:r>
            <a:r>
              <a:rPr kumimoji="1" lang="en-US" altLang="zh-CN" sz="1050" dirty="0" smtClean="0">
                <a:solidFill>
                  <a:srgbClr val="FFFFFF"/>
                </a:solidFill>
                <a:latin typeface="Microsoft YaHei" charset="0"/>
                <a:ea typeface="Microsoft YaHei" charset="0"/>
                <a:cs typeface="Microsoft YaHei" charset="0"/>
              </a:rPr>
              <a:t>)</a:t>
            </a:r>
            <a:r>
              <a:rPr kumimoji="1" lang="zh-CN" altLang="en-US" sz="1050" dirty="0" smtClean="0">
                <a:solidFill>
                  <a:srgbClr val="FFFFFF"/>
                </a:solidFill>
                <a:latin typeface="Microsoft YaHei" charset="0"/>
                <a:ea typeface="Microsoft YaHei" charset="0"/>
                <a:cs typeface="Microsoft YaHei" charset="0"/>
              </a:rPr>
              <a:t>高性能</a:t>
            </a:r>
            <a:r>
              <a:rPr kumimoji="1" lang="en-US" altLang="zh-CN" sz="1050" dirty="0" smtClean="0">
                <a:solidFill>
                  <a:srgbClr val="FFFFFF"/>
                </a:solidFill>
                <a:latin typeface="Microsoft YaHei" charset="0"/>
                <a:ea typeface="Microsoft YaHei" charset="0"/>
                <a:cs typeface="Microsoft YaHei" charset="0"/>
              </a:rPr>
              <a:t>AP</a:t>
            </a:r>
            <a:r>
              <a:rPr kumimoji="1" lang="zh-CN" altLang="en-US" sz="1050" dirty="0" smtClean="0">
                <a:solidFill>
                  <a:srgbClr val="FFFFFF"/>
                </a:solidFill>
                <a:latin typeface="Microsoft YaHei" charset="0"/>
                <a:ea typeface="Microsoft YaHei" charset="0"/>
                <a:cs typeface="Microsoft YaHei" charset="0"/>
              </a:rPr>
              <a:t>进行全院无线覆盖。保证了通过合理的策略隔离实现了医护患三者的移动查房、上网应用。</a:t>
            </a:r>
            <a:endParaRPr kumimoji="1" lang="en-US" altLang="zh-CN" sz="1050" dirty="0" smtClean="0">
              <a:solidFill>
                <a:srgbClr val="FFFFFF"/>
              </a:solidFill>
              <a:latin typeface="Microsoft YaHei" charset="0"/>
              <a:ea typeface="Microsoft YaHei" charset="0"/>
              <a:cs typeface="Microsoft YaHei" charset="0"/>
            </a:endParaRPr>
          </a:p>
          <a:p>
            <a:pPr marL="171450" indent="-171450">
              <a:lnSpc>
                <a:spcPct val="150000"/>
              </a:lnSpc>
              <a:buFont typeface="Wingdings" panose="05000000000000000000" pitchFamily="2" charset="2"/>
              <a:buChar char="ü"/>
            </a:pPr>
            <a:r>
              <a:rPr kumimoji="1" lang="zh-CN" altLang="en-US" sz="1050" dirty="0" smtClean="0">
                <a:solidFill>
                  <a:srgbClr val="FFFFFF"/>
                </a:solidFill>
                <a:latin typeface="Microsoft YaHei" charset="0"/>
                <a:ea typeface="Microsoft YaHei" charset="0"/>
                <a:cs typeface="Microsoft YaHei" charset="0"/>
              </a:rPr>
              <a:t>三频八流强劲性能</a:t>
            </a:r>
            <a:endParaRPr kumimoji="1" lang="en-US" altLang="zh-CN" sz="1050" dirty="0" smtClean="0">
              <a:solidFill>
                <a:srgbClr val="FFFFFF"/>
              </a:solidFill>
              <a:latin typeface="Microsoft YaHei" charset="0"/>
              <a:ea typeface="Microsoft YaHei" charset="0"/>
              <a:cs typeface="Microsoft YaHei" charset="0"/>
            </a:endParaRPr>
          </a:p>
          <a:p>
            <a:pPr marL="171450" indent="-171450">
              <a:lnSpc>
                <a:spcPct val="150000"/>
              </a:lnSpc>
              <a:buFont typeface="Wingdings" panose="05000000000000000000" pitchFamily="2" charset="2"/>
              <a:buChar char="ü"/>
            </a:pPr>
            <a:r>
              <a:rPr kumimoji="1" lang="zh-CN" altLang="en-US" sz="1050" dirty="0">
                <a:solidFill>
                  <a:srgbClr val="FFFFFF"/>
                </a:solidFill>
                <a:latin typeface="Microsoft YaHei" charset="0"/>
                <a:ea typeface="Microsoft YaHei" charset="0"/>
                <a:cs typeface="Microsoft YaHei" charset="0"/>
              </a:rPr>
              <a:t>全高</a:t>
            </a:r>
            <a:r>
              <a:rPr kumimoji="1" lang="zh-CN" altLang="en-US" sz="1050" dirty="0" smtClean="0">
                <a:solidFill>
                  <a:srgbClr val="FFFFFF"/>
                </a:solidFill>
                <a:latin typeface="Microsoft YaHei" charset="0"/>
                <a:ea typeface="Microsoft YaHei" charset="0"/>
                <a:cs typeface="Microsoft YaHei" charset="0"/>
              </a:rPr>
              <a:t>密无死角覆盖</a:t>
            </a:r>
            <a:endParaRPr kumimoji="1" lang="en-US" altLang="zh-CN" sz="1050" dirty="0" smtClean="0">
              <a:solidFill>
                <a:srgbClr val="FFFFFF"/>
              </a:solidFill>
              <a:latin typeface="Microsoft YaHei" charset="0"/>
              <a:ea typeface="Microsoft YaHei" charset="0"/>
              <a:cs typeface="Microsoft YaHei" charset="0"/>
            </a:endParaRPr>
          </a:p>
          <a:p>
            <a:pPr marL="171450" indent="-171450">
              <a:lnSpc>
                <a:spcPct val="150000"/>
              </a:lnSpc>
              <a:buFont typeface="Wingdings" panose="05000000000000000000" pitchFamily="2" charset="2"/>
              <a:buChar char="ü"/>
            </a:pPr>
            <a:r>
              <a:rPr kumimoji="1" lang="zh-CN" altLang="en-US" sz="1050" dirty="0" smtClean="0">
                <a:solidFill>
                  <a:srgbClr val="FFFFFF"/>
                </a:solidFill>
                <a:latin typeface="Microsoft YaHei" charset="0"/>
                <a:ea typeface="Microsoft YaHei" charset="0"/>
                <a:cs typeface="Microsoft YaHei" charset="0"/>
              </a:rPr>
              <a:t>内置蓝牙扩展物联网应用</a:t>
            </a:r>
            <a:endParaRPr kumimoji="1" lang="zh-CN" altLang="en-US" sz="1050" dirty="0">
              <a:solidFill>
                <a:srgbClr val="FFFFFF"/>
              </a:solidFill>
              <a:latin typeface="Microsoft YaHei" charset="0"/>
              <a:ea typeface="Microsoft YaHei" charset="0"/>
              <a:cs typeface="Microsoft YaHei" charset="0"/>
            </a:endParaRPr>
          </a:p>
          <a:p>
            <a:pPr marL="285744" indent="-285744">
              <a:lnSpc>
                <a:spcPct val="150000"/>
              </a:lnSpc>
              <a:buFont typeface="Wingdings" panose="05000000000000000000" pitchFamily="2" charset="2"/>
              <a:buChar char="n"/>
            </a:pPr>
            <a:endParaRPr kumimoji="1" lang="zh-CN" altLang="en-US" sz="1050" dirty="0">
              <a:solidFill>
                <a:srgbClr val="FFFFFF"/>
              </a:solidFill>
              <a:latin typeface="Microsoft YaHei" charset="0"/>
              <a:ea typeface="Microsoft YaHei" charset="0"/>
              <a:cs typeface="Microsoft YaHei" charset="0"/>
            </a:endParaRPr>
          </a:p>
        </p:txBody>
      </p:sp>
      <p:pic>
        <p:nvPicPr>
          <p:cNvPr id="6146" name="Picture 2" descr="https://timgsa.baidu.com/timg?image&amp;quality=80&amp;size=b9999_10000&amp;sec=1582884607445&amp;di=168a7a791c62d87cff571b1611ce2255&amp;imgtype=0&amp;src=http%3A%2F%2F5b0988e595225.cdn.sohucs.com%2Fimages%2F20200225%2Fbd817f06bc5943b49e365fcd2e000630.jpeg"/>
          <p:cNvPicPr>
            <a:picLocks noChangeAspect="1" noChangeArrowheads="1"/>
          </p:cNvPicPr>
          <p:nvPr/>
        </p:nvPicPr>
        <p:blipFill rotWithShape="1">
          <a:blip r:embed="rId2">
            <a:extLst>
              <a:ext uri="{28A0092B-C50C-407E-A947-70E740481C1C}">
                <a14:useLocalDpi xmlns:a14="http://schemas.microsoft.com/office/drawing/2010/main" xmlns="" val="0"/>
              </a:ext>
            </a:extLst>
          </a:blip>
          <a:srcRect r="32952"/>
          <a:stretch/>
        </p:blipFill>
        <p:spPr bwMode="auto">
          <a:xfrm>
            <a:off x="4324939" y="980321"/>
            <a:ext cx="4812165" cy="353540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962345817"/>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251520" y="3363838"/>
            <a:ext cx="8640960" cy="1361715"/>
          </a:xfrm>
          <a:prstGeom prst="rect">
            <a:avLst/>
          </a:prstGeom>
          <a:solidFill>
            <a:srgbClr val="A0A0A0"/>
          </a:solidFill>
          <a:ln>
            <a:noFill/>
          </a:ln>
        </p:spPr>
        <p:txBody>
          <a:bodyPr vert="horz" wrap="square" lIns="91440" tIns="45720" rIns="91440" bIns="45720" numCol="1" anchor="ctr" anchorCtr="1" compatLnSpc="1"/>
          <a:lstStyle/>
          <a:p>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4139952" y="4299942"/>
            <a:ext cx="859129" cy="338554"/>
          </a:xfrm>
          <a:prstGeom prst="rect">
            <a:avLst/>
          </a:prstGeom>
        </p:spPr>
        <p:txBody>
          <a:bodyPr wrap="none">
            <a:spAutoFit/>
          </a:bodyPr>
          <a:lstStyle/>
          <a:p>
            <a:pPr algn="ctr"/>
            <a:r>
              <a:rPr lang="zh-CN" altLang="en-US" sz="800" b="0" dirty="0">
                <a:latin typeface="微软雅黑" panose="020B0503020204020204" pitchFamily="34" charset="-122"/>
                <a:ea typeface="微软雅黑" panose="020B0503020204020204" pitchFamily="34" charset="-122"/>
                <a:cs typeface="微软雅黑" panose="020B0503020204020204" pitchFamily="34" charset="-122"/>
              </a:rPr>
              <a:t>新华三集团</a:t>
            </a:r>
            <a:endParaRPr lang="en-US" altLang="zh-CN" sz="800" b="0" dirty="0">
              <a:latin typeface="微软雅黑" panose="020B0503020204020204" pitchFamily="34" charset="-122"/>
              <a:ea typeface="微软雅黑" panose="020B0503020204020204" pitchFamily="34" charset="-122"/>
              <a:cs typeface="微软雅黑" panose="020B0503020204020204" pitchFamily="34" charset="-122"/>
            </a:endParaRPr>
          </a:p>
          <a:p>
            <a:pPr algn="ctr"/>
            <a:r>
              <a:rPr lang="en-US" altLang="zh-CN" sz="800" b="0" dirty="0">
                <a:latin typeface="微软雅黑" panose="020B0503020204020204" pitchFamily="34" charset="-122"/>
                <a:ea typeface="微软雅黑" panose="020B0503020204020204" pitchFamily="34" charset="-122"/>
                <a:cs typeface="微软雅黑" panose="020B0503020204020204" pitchFamily="34" charset="-122"/>
              </a:rPr>
              <a:t>www.h3c.com</a:t>
            </a:r>
            <a:endParaRPr lang="zh-CN" altLang="en-US" sz="800" b="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矩形 1"/>
          <p:cNvSpPr/>
          <p:nvPr/>
        </p:nvSpPr>
        <p:spPr>
          <a:xfrm>
            <a:off x="251520" y="4758279"/>
            <a:ext cx="8640960" cy="45719"/>
          </a:xfrm>
          <a:prstGeom prst="rect">
            <a:avLst/>
          </a:prstGeom>
          <a:solidFill>
            <a:srgbClr val="D7000F"/>
          </a:solidFill>
          <a:ln>
            <a:noFill/>
          </a:ln>
        </p:spPr>
        <p:txBody>
          <a:bodyPr vert="horz" wrap="square" lIns="91440" tIns="45720" rIns="91440" bIns="45720" numCol="1" anchor="ctr" anchorCtr="1" compatLnSpc="1"/>
          <a:lstStyle/>
          <a:p>
            <a:endParaRPr lang="zh-CN" altLang="en-US" sz="24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3563888" y="2211710"/>
            <a:ext cx="2199941" cy="646331"/>
          </a:xfrm>
          <a:prstGeom prst="rect">
            <a:avLst/>
          </a:prstGeom>
          <a:noFill/>
        </p:spPr>
        <p:txBody>
          <a:bodyPr wrap="none" rtlCol="0">
            <a:spAutoFit/>
          </a:bodyPr>
          <a:lstStyle/>
          <a:p>
            <a:r>
              <a:rPr kumimoji="1" lang="en-US" altLang="zh-CN" sz="3600" dirty="0">
                <a:latin typeface="微软雅黑" panose="020B0503020204020204" pitchFamily="34" charset="-122"/>
                <a:ea typeface="微软雅黑" panose="020B0503020204020204" pitchFamily="34" charset="-122"/>
                <a:cs typeface="微软雅黑" panose="020B0503020204020204" pitchFamily="34" charset="-122"/>
              </a:rPr>
              <a:t>Thanks</a:t>
            </a:r>
            <a:r>
              <a:rPr kumimoji="1" lang="zh-CN" altLang="en-US" sz="3600" dirty="0">
                <a:latin typeface="微软雅黑" panose="020B0503020204020204" pitchFamily="34" charset="-122"/>
                <a:ea typeface="微软雅黑" panose="020B0503020204020204" pitchFamily="34" charset="-122"/>
                <a:cs typeface="微软雅黑" panose="020B0503020204020204" pitchFamily="34" charset="-122"/>
              </a:rPr>
              <a:t>！ </a:t>
            </a: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a:extLst>
              <a:ext uri="{FF2B5EF4-FFF2-40B4-BE49-F238E27FC236}">
                <a16:creationId xmlns="" xmlns:a16="http://schemas.microsoft.com/office/drawing/2014/main" id="{D72432AE-2CB1-4347-8083-9D46EA8C116B}"/>
              </a:ext>
            </a:extLst>
          </p:cNvPr>
          <p:cNvGrpSpPr/>
          <p:nvPr/>
        </p:nvGrpSpPr>
        <p:grpSpPr>
          <a:xfrm>
            <a:off x="4825845" y="2360165"/>
            <a:ext cx="2798956" cy="2229624"/>
            <a:chOff x="3986658" y="2404319"/>
            <a:chExt cx="2799106" cy="2229744"/>
          </a:xfrm>
          <a:solidFill>
            <a:srgbClr val="37BFE3"/>
          </a:solidFill>
        </p:grpSpPr>
        <p:pic>
          <p:nvPicPr>
            <p:cNvPr id="17" name="图片 16">
              <a:extLst>
                <a:ext uri="{FF2B5EF4-FFF2-40B4-BE49-F238E27FC236}">
                  <a16:creationId xmlns="" xmlns:a16="http://schemas.microsoft.com/office/drawing/2014/main" id="{47F2D46D-8142-4AE4-92D1-A6DE4A1E7754}"/>
                </a:ext>
              </a:extLst>
            </p:cNvPr>
            <p:cNvPicPr>
              <a:picLocks noChangeAspect="1"/>
            </p:cNvPicPr>
            <p:nvPr/>
          </p:nvPicPr>
          <p:blipFill rotWithShape="1">
            <a:blip r:embed="rId2"/>
            <a:srcRect l="21600" t="17886" r="20250" b="8001"/>
            <a:stretch/>
          </p:blipFill>
          <p:spPr>
            <a:xfrm>
              <a:off x="3986658" y="2404319"/>
              <a:ext cx="2799106" cy="2229744"/>
            </a:xfrm>
            <a:prstGeom prst="rect">
              <a:avLst/>
            </a:prstGeom>
            <a:grpFill/>
          </p:spPr>
        </p:pic>
        <p:pic>
          <p:nvPicPr>
            <p:cNvPr id="18" name="图片 17">
              <a:extLst>
                <a:ext uri="{FF2B5EF4-FFF2-40B4-BE49-F238E27FC236}">
                  <a16:creationId xmlns="" xmlns:a16="http://schemas.microsoft.com/office/drawing/2014/main" id="{D38BDA3F-BA3D-4013-BB42-4A95C0E50EE7}"/>
                </a:ext>
              </a:extLst>
            </p:cNvPr>
            <p:cNvPicPr>
              <a:picLocks noChangeAspect="1"/>
            </p:cNvPicPr>
            <p:nvPr/>
          </p:nvPicPr>
          <p:blipFill>
            <a:blip r:embed="rId3">
              <a:clrChange>
                <a:clrFrom>
                  <a:srgbClr val="F8F8F8"/>
                </a:clrFrom>
                <a:clrTo>
                  <a:srgbClr val="F8F8F8">
                    <a:alpha val="0"/>
                  </a:srgbClr>
                </a:clrTo>
              </a:clrChange>
            </a:blip>
            <a:stretch>
              <a:fillRect/>
            </a:stretch>
          </p:blipFill>
          <p:spPr>
            <a:xfrm>
              <a:off x="4093739" y="2558769"/>
              <a:ext cx="2584945" cy="1486344"/>
            </a:xfrm>
            <a:prstGeom prst="rect">
              <a:avLst/>
            </a:prstGeom>
            <a:grpFill/>
          </p:spPr>
        </p:pic>
      </p:grpSp>
      <p:sp>
        <p:nvSpPr>
          <p:cNvPr id="3" name="标题 2">
            <a:extLst>
              <a:ext uri="{FF2B5EF4-FFF2-40B4-BE49-F238E27FC236}">
                <a16:creationId xmlns:a16="http://schemas.microsoft.com/office/drawing/2014/main" xmlns="" id="{5747A906-3D79-447A-BE53-B7EE942C05B4}"/>
              </a:ext>
            </a:extLst>
          </p:cNvPr>
          <p:cNvSpPr>
            <a:spLocks noGrp="1"/>
          </p:cNvSpPr>
          <p:nvPr>
            <p:ph type="title"/>
          </p:nvPr>
        </p:nvSpPr>
        <p:spPr>
          <a:xfrm>
            <a:off x="561648" y="137153"/>
            <a:ext cx="7716825" cy="561186"/>
          </a:xfrm>
        </p:spPr>
        <p:txBody>
          <a:bodyPr/>
          <a:lstStyle/>
          <a:p>
            <a:r>
              <a:rPr lang="zh-CN" altLang="en-US" sz="2400" dirty="0" smtClean="0">
                <a:solidFill>
                  <a:schemeClr val="tx1"/>
                </a:solidFill>
                <a:latin typeface="微软雅黑" panose="020B0503020204020204" pitchFamily="34" charset="-122"/>
              </a:rPr>
              <a:t>医疗信息化产业五年规划</a:t>
            </a:r>
            <a:endParaRPr lang="zh-CN" altLang="en-US" sz="2400" dirty="0">
              <a:solidFill>
                <a:schemeClr val="tx1"/>
              </a:solidFill>
              <a:latin typeface="微软雅黑" panose="020B0503020204020204" pitchFamily="34" charset="-122"/>
            </a:endParaRPr>
          </a:p>
        </p:txBody>
      </p:sp>
      <p:sp>
        <p:nvSpPr>
          <p:cNvPr id="21" name="矩形 5">
            <a:extLst>
              <a:ext uri="{FF2B5EF4-FFF2-40B4-BE49-F238E27FC236}">
                <a16:creationId xmlns="" xmlns:a16="http://schemas.microsoft.com/office/drawing/2014/main" id="{89330036-AC0E-4F35-A694-8B3F92B725EA}"/>
              </a:ext>
            </a:extLst>
          </p:cNvPr>
          <p:cNvSpPr>
            <a:spLocks noChangeArrowheads="1"/>
          </p:cNvSpPr>
          <p:nvPr/>
        </p:nvSpPr>
        <p:spPr bwMode="auto">
          <a:xfrm>
            <a:off x="341231" y="2207258"/>
            <a:ext cx="3844963" cy="2535438"/>
          </a:xfrm>
          <a:prstGeom prst="rect">
            <a:avLst/>
          </a:prstGeom>
          <a:solidFill>
            <a:srgbClr val="E22D29"/>
          </a:solidFill>
          <a:ln w="9525">
            <a:noFill/>
            <a:miter lim="800000"/>
            <a:headEnd/>
            <a:tailEnd/>
          </a:ln>
          <a:extLst/>
        </p:spPr>
        <p:txBody>
          <a:bodyPr wrap="square">
            <a:spAutoFit/>
          </a:bodyPr>
          <a:lstStyle/>
          <a:p>
            <a:pPr marL="285758" indent="-285758">
              <a:lnSpc>
                <a:spcPct val="200000"/>
              </a:lnSpc>
              <a:buFont typeface="Wingdings" panose="05000000000000000000" pitchFamily="2" charset="2"/>
              <a:buChar char="p"/>
            </a:pPr>
            <a:r>
              <a:rPr lang="zh-CN" altLang="en-US" sz="1588" b="1" dirty="0">
                <a:solidFill>
                  <a:srgbClr val="FFFFFF"/>
                </a:solidFill>
                <a:latin typeface="微软雅黑" panose="020B0503020204020204" pitchFamily="34" charset="-122"/>
                <a:ea typeface="微软雅黑" panose="020B0503020204020204" pitchFamily="34" charset="-122"/>
                <a:cs typeface="+mn-ea"/>
                <a:sym typeface="+mn-lt"/>
              </a:rPr>
              <a:t>医药卫生事业</a:t>
            </a:r>
            <a:endParaRPr lang="en-US" altLang="zh-CN" sz="1588" b="1" dirty="0">
              <a:solidFill>
                <a:srgbClr val="FFFFFF"/>
              </a:solidFill>
              <a:latin typeface="微软雅黑" panose="020B0503020204020204" pitchFamily="34" charset="-122"/>
              <a:ea typeface="微软雅黑" panose="020B0503020204020204" pitchFamily="34" charset="-122"/>
              <a:cs typeface="+mn-ea"/>
              <a:sym typeface="+mn-lt"/>
            </a:endParaRPr>
          </a:p>
          <a:p>
            <a:pPr marL="671475" lvl="1" indent="-214261">
              <a:lnSpc>
                <a:spcPct val="200000"/>
              </a:lnSpc>
              <a:buFont typeface="Wingdings" panose="05000000000000000000" pitchFamily="2" charset="2"/>
              <a:buChar char="Ø"/>
            </a:pPr>
            <a:r>
              <a:rPr lang="zh-CN" altLang="en-US" sz="1270" dirty="0">
                <a:solidFill>
                  <a:srgbClr val="FFFFFF"/>
                </a:solidFill>
                <a:latin typeface="微软雅黑" panose="020B0503020204020204" pitchFamily="34" charset="-122"/>
                <a:ea typeface="微软雅黑" panose="020B0503020204020204" pitchFamily="34" charset="-122"/>
                <a:cs typeface="+mn-ea"/>
                <a:sym typeface="+mn-lt"/>
              </a:rPr>
              <a:t>关系亿万人民健康</a:t>
            </a:r>
            <a:endParaRPr lang="en-US" altLang="zh-CN" sz="1270" dirty="0">
              <a:solidFill>
                <a:srgbClr val="FFFFFF"/>
              </a:solidFill>
              <a:latin typeface="微软雅黑" panose="020B0503020204020204" pitchFamily="34" charset="-122"/>
              <a:ea typeface="微软雅黑" panose="020B0503020204020204" pitchFamily="34" charset="-122"/>
              <a:cs typeface="+mn-ea"/>
              <a:sym typeface="+mn-lt"/>
            </a:endParaRPr>
          </a:p>
          <a:p>
            <a:pPr marL="671475" lvl="1" indent="-214261">
              <a:lnSpc>
                <a:spcPct val="200000"/>
              </a:lnSpc>
              <a:buFont typeface="Wingdings" panose="05000000000000000000" pitchFamily="2" charset="2"/>
              <a:buChar char="Ø"/>
            </a:pPr>
            <a:r>
              <a:rPr lang="zh-CN" altLang="en-US" sz="1270" dirty="0">
                <a:solidFill>
                  <a:srgbClr val="FFFFFF"/>
                </a:solidFill>
                <a:latin typeface="微软雅黑" panose="020B0503020204020204" pitchFamily="34" charset="-122"/>
                <a:ea typeface="微软雅黑" panose="020B0503020204020204" pitchFamily="34" charset="-122"/>
                <a:cs typeface="+mn-ea"/>
                <a:sym typeface="+mn-lt"/>
              </a:rPr>
              <a:t>关系千家万户幸福</a:t>
            </a:r>
            <a:endParaRPr lang="en-US" altLang="zh-CN" sz="1270" dirty="0">
              <a:solidFill>
                <a:srgbClr val="FFFFFF"/>
              </a:solidFill>
              <a:latin typeface="微软雅黑" panose="020B0503020204020204" pitchFamily="34" charset="-122"/>
              <a:ea typeface="微软雅黑" panose="020B0503020204020204" pitchFamily="34" charset="-122"/>
              <a:cs typeface="+mn-ea"/>
              <a:sym typeface="+mn-lt"/>
            </a:endParaRPr>
          </a:p>
          <a:p>
            <a:pPr marL="671475" lvl="1" indent="-214261">
              <a:lnSpc>
                <a:spcPct val="200000"/>
              </a:lnSpc>
              <a:buFont typeface="Wingdings" panose="05000000000000000000" pitchFamily="2" charset="2"/>
              <a:buChar char="Ø"/>
            </a:pPr>
            <a:r>
              <a:rPr lang="zh-CN" altLang="en-US" sz="1270" dirty="0">
                <a:solidFill>
                  <a:srgbClr val="FFFFFF"/>
                </a:solidFill>
                <a:latin typeface="微软雅黑" panose="020B0503020204020204" pitchFamily="34" charset="-122"/>
                <a:ea typeface="微软雅黑" panose="020B0503020204020204" pitchFamily="34" charset="-122"/>
                <a:cs typeface="+mn-ea"/>
                <a:sym typeface="+mn-lt"/>
              </a:rPr>
              <a:t>关系经济发展和社会和谐</a:t>
            </a:r>
            <a:endParaRPr lang="en-US" altLang="zh-CN" sz="1270" dirty="0">
              <a:solidFill>
                <a:srgbClr val="FFFFFF"/>
              </a:solidFill>
              <a:latin typeface="微软雅黑" panose="020B0503020204020204" pitchFamily="34" charset="-122"/>
              <a:ea typeface="微软雅黑" panose="020B0503020204020204" pitchFamily="34" charset="-122"/>
              <a:cs typeface="+mn-ea"/>
              <a:sym typeface="+mn-lt"/>
            </a:endParaRPr>
          </a:p>
          <a:p>
            <a:pPr marL="671475" lvl="1" indent="-214261">
              <a:lnSpc>
                <a:spcPct val="200000"/>
              </a:lnSpc>
              <a:buFont typeface="Wingdings" panose="05000000000000000000" pitchFamily="2" charset="2"/>
              <a:buChar char="Ø"/>
            </a:pPr>
            <a:r>
              <a:rPr lang="zh-CN" altLang="en-US" sz="1270" dirty="0">
                <a:solidFill>
                  <a:srgbClr val="FFFFFF"/>
                </a:solidFill>
                <a:latin typeface="微软雅黑" panose="020B0503020204020204" pitchFamily="34" charset="-122"/>
                <a:ea typeface="微软雅黑" panose="020B0503020204020204" pitchFamily="34" charset="-122"/>
                <a:cs typeface="+mn-ea"/>
                <a:sym typeface="+mn-lt"/>
              </a:rPr>
              <a:t>关系国家前途和民族未来</a:t>
            </a:r>
            <a:endParaRPr lang="en-US" altLang="zh-CN" sz="1270" dirty="0">
              <a:solidFill>
                <a:srgbClr val="FFFFFF"/>
              </a:solidFill>
              <a:latin typeface="微软雅黑" panose="020B0503020204020204" pitchFamily="34" charset="-122"/>
              <a:ea typeface="微软雅黑" panose="020B0503020204020204" pitchFamily="34" charset="-122"/>
              <a:cs typeface="+mn-ea"/>
              <a:sym typeface="+mn-lt"/>
            </a:endParaRPr>
          </a:p>
          <a:p>
            <a:pPr marL="671475" lvl="1" indent="-214261">
              <a:lnSpc>
                <a:spcPct val="200000"/>
              </a:lnSpc>
              <a:buFont typeface="Wingdings" panose="05000000000000000000" pitchFamily="2" charset="2"/>
              <a:buChar char="Ø"/>
            </a:pPr>
            <a:r>
              <a:rPr lang="zh-CN" altLang="en-US" sz="1270" dirty="0">
                <a:solidFill>
                  <a:srgbClr val="FFFFFF"/>
                </a:solidFill>
                <a:latin typeface="微软雅黑" panose="020B0503020204020204" pitchFamily="34" charset="-122"/>
                <a:ea typeface="微软雅黑" panose="020B0503020204020204" pitchFamily="34" charset="-122"/>
                <a:cs typeface="+mn-ea"/>
                <a:sym typeface="+mn-lt"/>
              </a:rPr>
              <a:t>是一个十分重大的民生问题</a:t>
            </a:r>
          </a:p>
        </p:txBody>
      </p:sp>
      <p:sp>
        <p:nvSpPr>
          <p:cNvPr id="22" name="矩形 21"/>
          <p:cNvSpPr/>
          <p:nvPr/>
        </p:nvSpPr>
        <p:spPr>
          <a:xfrm>
            <a:off x="341231" y="1142519"/>
            <a:ext cx="8157662" cy="912412"/>
          </a:xfrm>
          <a:prstGeom prst="rect">
            <a:avLst/>
          </a:prstGeom>
          <a:solidFill>
            <a:srgbClr val="E22D29"/>
          </a:solidFill>
          <a:ln w="28575" cap="flat" cmpd="sng" algn="ctr">
            <a:noFill/>
            <a:prstDash val="solid"/>
          </a:ln>
          <a:effectLst/>
        </p:spPr>
        <p:txBody>
          <a:bodyPr rtlCol="0" anchor="ctr"/>
          <a:lstStyle/>
          <a:p>
            <a:pPr algn="ctr" defTabSz="914427"/>
            <a:endParaRPr lang="zh-CN" altLang="en-US" sz="1400" b="1" kern="0">
              <a:latin typeface="微软雅黑" panose="020B0503020204020204" pitchFamily="34" charset="-122"/>
              <a:ea typeface="微软雅黑" panose="020B0503020204020204" pitchFamily="34" charset="-122"/>
            </a:endParaRPr>
          </a:p>
        </p:txBody>
      </p:sp>
      <p:sp>
        <p:nvSpPr>
          <p:cNvPr id="23" name="矩形 22">
            <a:extLst>
              <a:ext uri="{FF2B5EF4-FFF2-40B4-BE49-F238E27FC236}">
                <a16:creationId xmlns:a16="http://schemas.microsoft.com/office/drawing/2014/main" xmlns="" id="{B91629A6-8B66-4941-87EA-23DDEAF764CD}"/>
              </a:ext>
            </a:extLst>
          </p:cNvPr>
          <p:cNvSpPr/>
          <p:nvPr/>
        </p:nvSpPr>
        <p:spPr>
          <a:xfrm>
            <a:off x="1037343" y="1585708"/>
            <a:ext cx="6765438" cy="483209"/>
          </a:xfrm>
          <a:prstGeom prst="rect">
            <a:avLst/>
          </a:prstGeom>
          <a:noFill/>
          <a:ln>
            <a:noFill/>
          </a:ln>
        </p:spPr>
        <p:txBody>
          <a:bodyPr wrap="square">
            <a:spAutoFit/>
          </a:bodyPr>
          <a:lstStyle/>
          <a:p>
            <a:pPr algn="ctr"/>
            <a:r>
              <a:rPr lang="zh-CN" altLang="en-US" sz="1270" dirty="0">
                <a:solidFill>
                  <a:srgbClr val="FFFFFF"/>
                </a:solidFill>
                <a:latin typeface="微软雅黑" panose="020B0503020204020204" pitchFamily="34" charset="-122"/>
                <a:ea typeface="微软雅黑" panose="020B0503020204020204" pitchFamily="34" charset="-122"/>
                <a:cs typeface="+mn-ea"/>
                <a:sym typeface="+mn-lt"/>
              </a:rPr>
              <a:t>积极应用</a:t>
            </a:r>
            <a:r>
              <a:rPr lang="zh-CN" altLang="en-US" sz="1270" b="1" dirty="0">
                <a:solidFill>
                  <a:srgbClr val="FFFF00"/>
                </a:solidFill>
                <a:latin typeface="微软雅黑" panose="020B0503020204020204" pitchFamily="34" charset="-122"/>
                <a:ea typeface="微软雅黑" panose="020B0503020204020204" pitchFamily="34" charset="-122"/>
                <a:cs typeface="+mn-ea"/>
                <a:sym typeface="+mn-lt"/>
              </a:rPr>
              <a:t>移动互联网、物联网、云计算、可穿戴设备</a:t>
            </a:r>
            <a:r>
              <a:rPr lang="zh-CN" altLang="en-US" sz="1270" dirty="0">
                <a:solidFill>
                  <a:srgbClr val="FFFFFF"/>
                </a:solidFill>
                <a:latin typeface="微软雅黑" panose="020B0503020204020204" pitchFamily="34" charset="-122"/>
                <a:ea typeface="微软雅黑" panose="020B0503020204020204" pitchFamily="34" charset="-122"/>
                <a:cs typeface="+mn-ea"/>
                <a:sym typeface="+mn-lt"/>
              </a:rPr>
              <a:t>等新技术，推动惠及全民的健康信息服务和智慧医疗服务，推动</a:t>
            </a:r>
            <a:r>
              <a:rPr lang="zh-CN" altLang="en-US" sz="1270" b="1" dirty="0">
                <a:solidFill>
                  <a:srgbClr val="FFFFFF"/>
                </a:solidFill>
                <a:latin typeface="微软雅黑" panose="020B0503020204020204" pitchFamily="34" charset="-122"/>
                <a:ea typeface="微软雅黑" panose="020B0503020204020204" pitchFamily="34" charset="-122"/>
                <a:cs typeface="+mn-ea"/>
                <a:sym typeface="+mn-lt"/>
              </a:rPr>
              <a:t>健康大数据</a:t>
            </a:r>
            <a:r>
              <a:rPr lang="zh-CN" altLang="en-US" sz="1270" dirty="0">
                <a:solidFill>
                  <a:srgbClr val="FFFFFF"/>
                </a:solidFill>
                <a:latin typeface="微软雅黑" panose="020B0503020204020204" pitchFamily="34" charset="-122"/>
                <a:ea typeface="微软雅黑" panose="020B0503020204020204" pitchFamily="34" charset="-122"/>
                <a:cs typeface="+mn-ea"/>
                <a:sym typeface="+mn-lt"/>
              </a:rPr>
              <a:t>的应用，逐步</a:t>
            </a:r>
            <a:r>
              <a:rPr lang="zh-CN" altLang="en-US" sz="1270" b="1" dirty="0">
                <a:solidFill>
                  <a:srgbClr val="FFFFFF"/>
                </a:solidFill>
                <a:latin typeface="微软雅黑" panose="020B0503020204020204" pitchFamily="34" charset="-122"/>
                <a:ea typeface="微软雅黑" panose="020B0503020204020204" pitchFamily="34" charset="-122"/>
                <a:cs typeface="+mn-ea"/>
                <a:sym typeface="+mn-lt"/>
              </a:rPr>
              <a:t>转变服务模式</a:t>
            </a:r>
            <a:r>
              <a:rPr lang="zh-CN" altLang="en-US" sz="1270" dirty="0">
                <a:solidFill>
                  <a:srgbClr val="FFFFFF"/>
                </a:solidFill>
                <a:latin typeface="微软雅黑" panose="020B0503020204020204" pitchFamily="34" charset="-122"/>
                <a:ea typeface="微软雅黑" panose="020B0503020204020204" pitchFamily="34" charset="-122"/>
                <a:cs typeface="+mn-ea"/>
                <a:sym typeface="+mn-lt"/>
              </a:rPr>
              <a:t>，提高服务能力和管理水平。</a:t>
            </a:r>
          </a:p>
        </p:txBody>
      </p:sp>
      <p:sp>
        <p:nvSpPr>
          <p:cNvPr id="24" name="标题 1">
            <a:extLst>
              <a:ext uri="{FF2B5EF4-FFF2-40B4-BE49-F238E27FC236}">
                <a16:creationId xmlns:a16="http://schemas.microsoft.com/office/drawing/2014/main" xmlns="" id="{B6F4AF4E-8CF0-42BF-B0D7-54E7BC1869F6}"/>
              </a:ext>
            </a:extLst>
          </p:cNvPr>
          <p:cNvSpPr txBox="1">
            <a:spLocks/>
          </p:cNvSpPr>
          <p:nvPr/>
        </p:nvSpPr>
        <p:spPr bwMode="auto">
          <a:xfrm>
            <a:off x="467095" y="1155686"/>
            <a:ext cx="7905933" cy="428021"/>
          </a:xfrm>
          <a:prstGeom prst="rect">
            <a:avLst/>
          </a:prstGeom>
          <a:noFill/>
          <a:ln w="9525">
            <a:noFill/>
            <a:miter lim="800000"/>
            <a:headEnd/>
            <a:tailEnd/>
          </a:ln>
        </p:spPr>
        <p:txBody>
          <a:bodyPr vert="horz" wrap="square" lIns="91435" tIns="45718" rIns="91435" bIns="45718" numCol="1" anchor="ctr" anchorCtr="0" compatLnSpc="1">
            <a:prstTxWarp prst="textNoShape">
              <a:avLst/>
            </a:prstTxWarp>
            <a:normAutofit fontScale="97500" lnSpcReduction="10000"/>
          </a:bodyPr>
          <a:lstStyle>
            <a:lvl1pPr algn="ctr" rtl="0" eaLnBrk="1" fontAlgn="base" hangingPunct="1">
              <a:spcBef>
                <a:spcPct val="0"/>
              </a:spcBef>
              <a:spcAft>
                <a:spcPct val="0"/>
              </a:spcAft>
              <a:defRPr sz="2800" b="1">
                <a:solidFill>
                  <a:schemeClr val="tx1">
                    <a:lumMod val="85000"/>
                    <a:lumOff val="15000"/>
                  </a:schemeClr>
                </a:solidFill>
                <a:latin typeface="微软雅黑" panose="020B0503020204020204" pitchFamily="34" charset="-122"/>
                <a:ea typeface="微软雅黑" panose="020B0503020204020204" pitchFamily="34" charset="-122"/>
                <a:cs typeface="+mj-cs"/>
              </a:defRPr>
            </a:lvl1pPr>
            <a:lvl2pPr algn="l" rtl="0" eaLnBrk="1" fontAlgn="base" hangingPunct="1">
              <a:spcBef>
                <a:spcPct val="0"/>
              </a:spcBef>
              <a:spcAft>
                <a:spcPct val="0"/>
              </a:spcAft>
              <a:defRPr sz="3200" b="1">
                <a:solidFill>
                  <a:srgbClr val="CC0000"/>
                </a:solidFill>
                <a:latin typeface="Arial" charset="0"/>
                <a:ea typeface="华文细黑" pitchFamily="2" charset="-122"/>
              </a:defRPr>
            </a:lvl2pPr>
            <a:lvl3pPr algn="l" rtl="0" eaLnBrk="1" fontAlgn="base" hangingPunct="1">
              <a:spcBef>
                <a:spcPct val="0"/>
              </a:spcBef>
              <a:spcAft>
                <a:spcPct val="0"/>
              </a:spcAft>
              <a:defRPr sz="3200" b="1">
                <a:solidFill>
                  <a:srgbClr val="CC0000"/>
                </a:solidFill>
                <a:latin typeface="Arial" charset="0"/>
                <a:ea typeface="华文细黑" pitchFamily="2" charset="-122"/>
              </a:defRPr>
            </a:lvl3pPr>
            <a:lvl4pPr algn="l" rtl="0" eaLnBrk="1" fontAlgn="base" hangingPunct="1">
              <a:spcBef>
                <a:spcPct val="0"/>
              </a:spcBef>
              <a:spcAft>
                <a:spcPct val="0"/>
              </a:spcAft>
              <a:defRPr sz="3200" b="1">
                <a:solidFill>
                  <a:srgbClr val="CC0000"/>
                </a:solidFill>
                <a:latin typeface="Arial" charset="0"/>
                <a:ea typeface="华文细黑" pitchFamily="2" charset="-122"/>
              </a:defRPr>
            </a:lvl4pPr>
            <a:lvl5pPr algn="l" rtl="0" eaLnBrk="1" fontAlgn="base" hangingPunct="1">
              <a:spcBef>
                <a:spcPct val="0"/>
              </a:spcBef>
              <a:spcAft>
                <a:spcPct val="0"/>
              </a:spcAft>
              <a:defRPr sz="3200" b="1">
                <a:solidFill>
                  <a:srgbClr val="CC0000"/>
                </a:solidFill>
                <a:latin typeface="Arial" charset="0"/>
                <a:ea typeface="华文细黑" pitchFamily="2" charset="-122"/>
              </a:defRPr>
            </a:lvl5pPr>
            <a:lvl6pPr marL="457200" algn="l" rtl="0" eaLnBrk="1" fontAlgn="base" hangingPunct="1">
              <a:spcBef>
                <a:spcPct val="0"/>
              </a:spcBef>
              <a:spcAft>
                <a:spcPct val="0"/>
              </a:spcAft>
              <a:defRPr sz="3200" b="1">
                <a:solidFill>
                  <a:srgbClr val="CC0000"/>
                </a:solidFill>
                <a:latin typeface="Arial" charset="0"/>
                <a:ea typeface="华文细黑" pitchFamily="2" charset="-122"/>
              </a:defRPr>
            </a:lvl6pPr>
            <a:lvl7pPr marL="914400" algn="l" rtl="0" eaLnBrk="1" fontAlgn="base" hangingPunct="1">
              <a:spcBef>
                <a:spcPct val="0"/>
              </a:spcBef>
              <a:spcAft>
                <a:spcPct val="0"/>
              </a:spcAft>
              <a:defRPr sz="3200" b="1">
                <a:solidFill>
                  <a:srgbClr val="CC0000"/>
                </a:solidFill>
                <a:latin typeface="Arial" charset="0"/>
                <a:ea typeface="华文细黑" pitchFamily="2" charset="-122"/>
              </a:defRPr>
            </a:lvl7pPr>
            <a:lvl8pPr marL="1371600" algn="l" rtl="0" eaLnBrk="1" fontAlgn="base" hangingPunct="1">
              <a:spcBef>
                <a:spcPct val="0"/>
              </a:spcBef>
              <a:spcAft>
                <a:spcPct val="0"/>
              </a:spcAft>
              <a:defRPr sz="3200" b="1">
                <a:solidFill>
                  <a:srgbClr val="CC0000"/>
                </a:solidFill>
                <a:latin typeface="Arial" charset="0"/>
                <a:ea typeface="华文细黑" pitchFamily="2" charset="-122"/>
              </a:defRPr>
            </a:lvl8pPr>
            <a:lvl9pPr marL="1828800" algn="l" rtl="0" eaLnBrk="1" fontAlgn="base" hangingPunct="1">
              <a:spcBef>
                <a:spcPct val="0"/>
              </a:spcBef>
              <a:spcAft>
                <a:spcPct val="0"/>
              </a:spcAft>
              <a:defRPr sz="3200" b="1">
                <a:solidFill>
                  <a:srgbClr val="CC0000"/>
                </a:solidFill>
                <a:latin typeface="Arial" charset="0"/>
                <a:ea typeface="华文细黑" pitchFamily="2" charset="-122"/>
              </a:defRPr>
            </a:lvl9pPr>
          </a:lstStyle>
          <a:p>
            <a:pPr eaLnBrk="0" hangingPunct="0"/>
            <a:r>
              <a:rPr lang="en-US" altLang="zh-CN" sz="2400" kern="0" dirty="0">
                <a:solidFill>
                  <a:srgbClr val="FFFFFF"/>
                </a:solidFill>
                <a:cs typeface="+mn-ea"/>
                <a:sym typeface="+mn-lt"/>
              </a:rPr>
              <a:t>《</a:t>
            </a:r>
            <a:r>
              <a:rPr lang="zh-CN" altLang="en-US" sz="2400" kern="0" dirty="0">
                <a:solidFill>
                  <a:srgbClr val="FFFFFF"/>
                </a:solidFill>
                <a:cs typeface="+mn-ea"/>
                <a:sym typeface="+mn-lt"/>
              </a:rPr>
              <a:t>全国医疗卫生服务体系规划纲要（</a:t>
            </a:r>
            <a:r>
              <a:rPr lang="en-US" altLang="zh-CN" sz="2400" kern="0" dirty="0">
                <a:solidFill>
                  <a:srgbClr val="FFFFFF"/>
                </a:solidFill>
                <a:cs typeface="+mn-ea"/>
                <a:sym typeface="+mn-lt"/>
              </a:rPr>
              <a:t>2015—2020</a:t>
            </a:r>
            <a:r>
              <a:rPr lang="zh-CN" altLang="en-US" sz="2400" kern="0" dirty="0">
                <a:solidFill>
                  <a:srgbClr val="FFFFFF"/>
                </a:solidFill>
                <a:cs typeface="+mn-ea"/>
                <a:sym typeface="+mn-lt"/>
              </a:rPr>
              <a:t>年）</a:t>
            </a:r>
            <a:r>
              <a:rPr lang="en-US" altLang="zh-CN" sz="2400" kern="0" dirty="0">
                <a:solidFill>
                  <a:srgbClr val="FFFFFF"/>
                </a:solidFill>
                <a:cs typeface="+mn-ea"/>
                <a:sym typeface="+mn-lt"/>
              </a:rPr>
              <a:t>》</a:t>
            </a:r>
            <a:endParaRPr lang="zh-CN" altLang="en-US" sz="2400" kern="0" dirty="0">
              <a:solidFill>
                <a:srgbClr val="FFFFFF"/>
              </a:solidFill>
              <a:cs typeface="+mn-ea"/>
              <a:sym typeface="+mn-lt"/>
            </a:endParaRPr>
          </a:p>
        </p:txBody>
      </p:sp>
    </p:spTree>
    <p:extLst>
      <p:ext uri="{BB962C8B-B14F-4D97-AF65-F5344CB8AC3E}">
        <p14:creationId xmlns:p14="http://schemas.microsoft.com/office/powerpoint/2010/main" xmlns="" val="555961775"/>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5747A906-3D79-447A-BE53-B7EE942C05B4}"/>
              </a:ext>
            </a:extLst>
          </p:cNvPr>
          <p:cNvSpPr>
            <a:spLocks noGrp="1"/>
          </p:cNvSpPr>
          <p:nvPr>
            <p:ph type="title"/>
          </p:nvPr>
        </p:nvSpPr>
        <p:spPr>
          <a:xfrm>
            <a:off x="361057" y="123478"/>
            <a:ext cx="8430727" cy="561186"/>
          </a:xfrm>
          <a:noFill/>
          <a:ln w="9525">
            <a:noFill/>
            <a:miter lim="800000"/>
          </a:ln>
        </p:spPr>
        <p:txBody>
          <a:bodyPr vert="horz" wrap="square" lIns="0" tIns="0" rIns="0" bIns="0" numCol="1" anchor="ctr" anchorCtr="0" compatLnSpc="1"/>
          <a:lstStyle/>
          <a:p>
            <a:r>
              <a:rPr lang="en-US" altLang="zh-CN" sz="2400" dirty="0">
                <a:solidFill>
                  <a:schemeClr val="tx1"/>
                </a:solidFill>
                <a:latin typeface="微软雅黑" panose="020B0503020204020204" pitchFamily="34" charset="-122"/>
              </a:rPr>
              <a:t>2018</a:t>
            </a:r>
            <a:r>
              <a:rPr lang="zh-CN" altLang="en-US" sz="2400" dirty="0">
                <a:solidFill>
                  <a:schemeClr val="tx1"/>
                </a:solidFill>
                <a:latin typeface="微软雅黑" panose="020B0503020204020204" pitchFamily="34" charset="-122"/>
              </a:rPr>
              <a:t>年全国医院信息化建设标准与规范</a:t>
            </a:r>
          </a:p>
        </p:txBody>
      </p:sp>
      <p:graphicFrame>
        <p:nvGraphicFramePr>
          <p:cNvPr id="2" name="表格 1"/>
          <p:cNvGraphicFramePr>
            <a:graphicFrameLocks noGrp="1"/>
          </p:cNvGraphicFramePr>
          <p:nvPr>
            <p:extLst>
              <p:ext uri="{D42A27DB-BD31-4B8C-83A1-F6EECF244321}">
                <p14:modId xmlns:p14="http://schemas.microsoft.com/office/powerpoint/2010/main" xmlns="" val="1120669282"/>
              </p:ext>
            </p:extLst>
          </p:nvPr>
        </p:nvGraphicFramePr>
        <p:xfrm>
          <a:off x="7020" y="1089716"/>
          <a:ext cx="9138802" cy="4123405"/>
        </p:xfrm>
        <a:graphic>
          <a:graphicData uri="http://schemas.openxmlformats.org/drawingml/2006/table">
            <a:tbl>
              <a:tblPr firstRow="1" bandRow="1">
                <a:tableStyleId>{284E427A-3D55-4303-BF80-6455036E1DE7}</a:tableStyleId>
              </a:tblPr>
              <a:tblGrid>
                <a:gridCol w="606362"/>
                <a:gridCol w="3240360"/>
                <a:gridCol w="576064"/>
                <a:gridCol w="3742594"/>
                <a:gridCol w="973422"/>
              </a:tblGrid>
              <a:tr h="892815">
                <a:tc>
                  <a:txBody>
                    <a:bodyPr/>
                    <a:lstStyle/>
                    <a:p>
                      <a:pPr algn="ctr" fontAlgn="ctr"/>
                      <a:r>
                        <a:rPr lang="zh-CN" altLang="en-US" sz="900" b="1" u="none" strike="noStrike" dirty="0" smtClean="0">
                          <a:solidFill>
                            <a:schemeClr val="bg1"/>
                          </a:solidFill>
                          <a:effectLst/>
                          <a:latin typeface="微软雅黑" panose="020B0503020204020204" pitchFamily="34" charset="-122"/>
                          <a:ea typeface="微软雅黑" panose="020B0503020204020204" pitchFamily="34" charset="-122"/>
                        </a:rPr>
                        <a:t>（</a:t>
                      </a:r>
                      <a:r>
                        <a:rPr lang="en-US" altLang="zh-CN" sz="900" b="1" u="none" strike="noStrike" dirty="0" smtClean="0">
                          <a:solidFill>
                            <a:schemeClr val="bg1"/>
                          </a:solidFill>
                          <a:effectLst/>
                          <a:latin typeface="微软雅黑" panose="020B0503020204020204" pitchFamily="34" charset="-122"/>
                          <a:ea typeface="微软雅黑" panose="020B0503020204020204" pitchFamily="34" charset="-122"/>
                        </a:rPr>
                        <a:t>13</a:t>
                      </a:r>
                      <a:r>
                        <a:rPr lang="zh-CN" altLang="en-US" sz="900" b="1" u="none" strike="noStrike" dirty="0" smtClean="0">
                          <a:solidFill>
                            <a:schemeClr val="bg1"/>
                          </a:solidFill>
                          <a:effectLst/>
                          <a:latin typeface="微软雅黑" panose="020B0503020204020204" pitchFamily="34" charset="-122"/>
                          <a:ea typeface="微软雅黑" panose="020B0503020204020204" pitchFamily="34" charset="-122"/>
                        </a:rPr>
                        <a:t>）患者</a:t>
                      </a:r>
                      <a:endParaRPr lang="en-US" altLang="zh-CN" sz="900" b="1" u="none" strike="noStrike" dirty="0" smtClean="0">
                        <a:solidFill>
                          <a:schemeClr val="bg1"/>
                        </a:solidFill>
                        <a:effectLst/>
                        <a:latin typeface="微软雅黑" panose="020B0503020204020204" pitchFamily="34" charset="-122"/>
                        <a:ea typeface="微软雅黑" panose="020B0503020204020204" pitchFamily="34" charset="-122"/>
                      </a:endParaRPr>
                    </a:p>
                    <a:p>
                      <a:pPr algn="ctr" fontAlgn="ctr"/>
                      <a:r>
                        <a:rPr lang="zh-CN" altLang="en-US" sz="900" b="1" u="none" strike="noStrike" dirty="0" smtClean="0">
                          <a:solidFill>
                            <a:schemeClr val="bg1"/>
                          </a:solidFill>
                          <a:effectLst/>
                          <a:latin typeface="微软雅黑" panose="020B0503020204020204" pitchFamily="34" charset="-122"/>
                          <a:ea typeface="微软雅黑" panose="020B0503020204020204" pitchFamily="34" charset="-122"/>
                        </a:rPr>
                        <a:t>定位</a:t>
                      </a:r>
                      <a:endParaRPr lang="zh-CN" altLang="en-US" sz="9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22D2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900" b="1" u="none" strike="noStrike" dirty="0" smtClean="0">
                          <a:solidFill>
                            <a:srgbClr val="FFFF00"/>
                          </a:solidFill>
                          <a:effectLst/>
                          <a:latin typeface="微软雅黑" panose="020B0503020204020204" pitchFamily="34" charset="-122"/>
                          <a:ea typeface="微软雅黑" panose="020B0503020204020204" pitchFamily="34" charset="-122"/>
                        </a:rPr>
                        <a:t>提供婴儿、丧失自控能力等特殊患者的定位服务。 </a:t>
                      </a:r>
                      <a:r>
                        <a:rPr lang="zh-CN" altLang="en-US" sz="900" b="1" u="none" strike="noStrike" dirty="0" smtClean="0">
                          <a:solidFill>
                            <a:srgbClr val="FF0000"/>
                          </a:solidFill>
                          <a:effectLst/>
                          <a:latin typeface="微软雅黑" panose="020B0503020204020204" pitchFamily="34" charset="-122"/>
                          <a:ea typeface="微软雅黑" panose="020B0503020204020204" pitchFamily="34" charset="-122"/>
                        </a:rPr>
                        <a:t/>
                      </a:r>
                      <a:br>
                        <a:rPr lang="zh-CN" altLang="en-US" sz="900" b="1" u="none" strike="noStrike" dirty="0" smtClean="0">
                          <a:solidFill>
                            <a:srgbClr val="FF0000"/>
                          </a:solidFill>
                          <a:effectLst/>
                          <a:latin typeface="微软雅黑" panose="020B0503020204020204" pitchFamily="34" charset="-122"/>
                          <a:ea typeface="微软雅黑" panose="020B0503020204020204" pitchFamily="34" charset="-122"/>
                        </a:rPr>
                      </a:br>
                      <a:r>
                        <a:rPr lang="zh-CN" altLang="en-US" sz="900" u="none" strike="noStrike" dirty="0" smtClean="0">
                          <a:solidFill>
                            <a:schemeClr val="bg1"/>
                          </a:solidFill>
                          <a:effectLst/>
                          <a:latin typeface="微软雅黑" panose="020B0503020204020204" pitchFamily="34" charset="-122"/>
                          <a:ea typeface="微软雅黑" panose="020B0503020204020204" pitchFamily="34" charset="-122"/>
                        </a:rPr>
                        <a:t>具备包括定位对象坐标信息获取、支持室内 </a:t>
                      </a:r>
                      <a:r>
                        <a:rPr lang="en-US" altLang="zh-CN" sz="900" u="none" strike="noStrike" dirty="0" smtClean="0">
                          <a:solidFill>
                            <a:schemeClr val="bg1"/>
                          </a:solidFill>
                          <a:effectLst/>
                          <a:latin typeface="微软雅黑" panose="020B0503020204020204" pitchFamily="34" charset="-122"/>
                          <a:ea typeface="微软雅黑" panose="020B0503020204020204" pitchFamily="34" charset="-122"/>
                        </a:rPr>
                        <a:t>3D </a:t>
                      </a:r>
                      <a:r>
                        <a:rPr lang="zh-CN" altLang="en-US" sz="900" u="none" strike="noStrike" dirty="0" smtClean="0">
                          <a:solidFill>
                            <a:schemeClr val="bg1"/>
                          </a:solidFill>
                          <a:effectLst/>
                          <a:latin typeface="微软雅黑" panose="020B0503020204020204" pitchFamily="34" charset="-122"/>
                          <a:ea typeface="微软雅黑" panose="020B0503020204020204" pitchFamily="34" charset="-122"/>
                        </a:rPr>
                        <a:t>和室外地图、室内室外定位功能自动切换、</a:t>
                      </a:r>
                      <a:r>
                        <a:rPr lang="zh-CN" altLang="en-US" sz="900" b="1" u="none" strike="noStrike" dirty="0" smtClean="0">
                          <a:solidFill>
                            <a:schemeClr val="bg1"/>
                          </a:solidFill>
                          <a:effectLst/>
                          <a:latin typeface="微软雅黑" panose="020B0503020204020204" pitchFamily="34" charset="-122"/>
                          <a:ea typeface="微软雅黑" panose="020B0503020204020204" pitchFamily="34" charset="-122"/>
                        </a:rPr>
                        <a:t>患者定位信息自动提醒、偏离报警、电子标签防破拆实时报警</a:t>
                      </a:r>
                      <a:r>
                        <a:rPr lang="zh-CN" altLang="en-US" sz="900" u="none" strike="noStrike" dirty="0" smtClean="0">
                          <a:solidFill>
                            <a:schemeClr val="bg1"/>
                          </a:solidFill>
                          <a:effectLst/>
                          <a:latin typeface="微软雅黑" panose="020B0503020204020204" pitchFamily="34" charset="-122"/>
                          <a:ea typeface="微软雅黑" panose="020B0503020204020204" pitchFamily="34" charset="-122"/>
                        </a:rPr>
                        <a:t>等 </a:t>
                      </a:r>
                      <a:r>
                        <a:rPr lang="en-US" altLang="zh-CN" sz="900" u="none" strike="noStrike" dirty="0" smtClean="0">
                          <a:solidFill>
                            <a:schemeClr val="bg1"/>
                          </a:solidFill>
                          <a:effectLst/>
                          <a:latin typeface="微软雅黑" panose="020B0503020204020204" pitchFamily="34" charset="-122"/>
                          <a:ea typeface="微软雅黑" panose="020B0503020204020204" pitchFamily="34" charset="-122"/>
                        </a:rPr>
                        <a:t>6 </a:t>
                      </a:r>
                      <a:r>
                        <a:rPr lang="zh-CN" altLang="en-US" sz="900" u="none" strike="noStrike" dirty="0" smtClean="0">
                          <a:solidFill>
                            <a:schemeClr val="bg1"/>
                          </a:solidFill>
                          <a:effectLst/>
                          <a:latin typeface="微软雅黑" panose="020B0503020204020204" pitchFamily="34" charset="-122"/>
                          <a:ea typeface="微软雅黑" panose="020B0503020204020204" pitchFamily="34" charset="-122"/>
                        </a:rPr>
                        <a:t>项功能。</a:t>
                      </a:r>
                      <a:endParaRPr lang="zh-CN" altLang="en-US" sz="900" b="0" i="0" u="none" strike="noStrike" dirty="0" smtClean="0">
                        <a:solidFill>
                          <a:schemeClr val="bg1"/>
                        </a:solidFill>
                        <a:effectLst/>
                        <a:latin typeface="微软雅黑" panose="020B0503020204020204" pitchFamily="34" charset="-122"/>
                        <a:ea typeface="微软雅黑" panose="020B0503020204020204" pitchFamily="34" charset="-122"/>
                      </a:endParaRPr>
                    </a:p>
                    <a:p>
                      <a:endParaRPr lang="zh-CN" altLang="en-US" sz="900" dirty="0">
                        <a:solidFill>
                          <a:schemeClr val="bg1"/>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22D2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a:t>
                      </a:r>
                      <a:r>
                        <a:rPr lang="en-US" altLang="zh-CN"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91</a:t>
                      </a:r>
                      <a: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）医疗废弃物管理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22D2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900" u="none" strike="noStrike" kern="1200" dirty="0" smtClean="0">
                          <a:solidFill>
                            <a:srgbClr val="FFFF00"/>
                          </a:solidFill>
                          <a:effectLst/>
                          <a:latin typeface="微软雅黑" panose="020B0503020204020204" pitchFamily="34" charset="-122"/>
                          <a:ea typeface="微软雅黑" panose="020B0503020204020204" pitchFamily="34" charset="-122"/>
                          <a:cs typeface="+mn-cs"/>
                        </a:rPr>
                        <a:t>利用条码、</a:t>
                      </a:r>
                      <a:r>
                        <a:rPr lang="en-US" altLang="zh-CN" sz="900" u="none" strike="noStrike" kern="1200" dirty="0" smtClean="0">
                          <a:solidFill>
                            <a:srgbClr val="FFFF00"/>
                          </a:solidFill>
                          <a:effectLst/>
                          <a:latin typeface="微软雅黑" panose="020B0503020204020204" pitchFamily="34" charset="-122"/>
                          <a:ea typeface="微软雅黑" panose="020B0503020204020204" pitchFamily="34" charset="-122"/>
                          <a:cs typeface="+mn-cs"/>
                        </a:rPr>
                        <a:t>RFID </a:t>
                      </a:r>
                      <a:r>
                        <a:rPr lang="zh-CN" altLang="en-US" sz="900" u="none" strike="noStrike" kern="1200" dirty="0" smtClean="0">
                          <a:solidFill>
                            <a:srgbClr val="FFFF00"/>
                          </a:solidFill>
                          <a:effectLst/>
                          <a:latin typeface="微软雅黑" panose="020B0503020204020204" pitchFamily="34" charset="-122"/>
                          <a:ea typeface="微软雅黑" panose="020B0503020204020204" pitchFamily="34" charset="-122"/>
                          <a:cs typeface="+mn-cs"/>
                        </a:rPr>
                        <a:t>标签等物联网技术，跟踪管理医疗废</a:t>
                      </a:r>
                      <a:br>
                        <a:rPr lang="zh-CN" altLang="en-US" sz="900" u="none" strike="noStrike" kern="1200" dirty="0" smtClean="0">
                          <a:solidFill>
                            <a:srgbClr val="FFFF00"/>
                          </a:solidFill>
                          <a:effectLst/>
                          <a:latin typeface="微软雅黑" panose="020B0503020204020204" pitchFamily="34" charset="-122"/>
                          <a:ea typeface="微软雅黑" panose="020B0503020204020204" pitchFamily="34" charset="-122"/>
                          <a:cs typeface="+mn-cs"/>
                        </a:rPr>
                      </a:br>
                      <a:r>
                        <a:rPr lang="zh-CN" altLang="en-US" sz="900" u="none" strike="noStrike" kern="1200" dirty="0" smtClean="0">
                          <a:solidFill>
                            <a:srgbClr val="FFFF00"/>
                          </a:solidFill>
                          <a:effectLst/>
                          <a:latin typeface="微软雅黑" panose="020B0503020204020204" pitchFamily="34" charset="-122"/>
                          <a:ea typeface="微软雅黑" panose="020B0503020204020204" pitchFamily="34" charset="-122"/>
                          <a:cs typeface="+mn-cs"/>
                        </a:rPr>
                        <a:t>物的全生命周期。</a:t>
                      </a:r>
                      <a:r>
                        <a:rPr lang="zh-CN" altLang="en-US" sz="900"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
                      </a:r>
                      <a:br>
                        <a:rPr lang="zh-CN" altLang="en-US" sz="900" u="none" strike="noStrike" kern="1200" dirty="0" smtClean="0">
                          <a:solidFill>
                            <a:schemeClr val="bg1"/>
                          </a:solidFill>
                          <a:effectLst/>
                          <a:latin typeface="微软雅黑" panose="020B0503020204020204" pitchFamily="34" charset="-122"/>
                          <a:ea typeface="微软雅黑" panose="020B0503020204020204" pitchFamily="34" charset="-122"/>
                          <a:cs typeface="+mn-cs"/>
                        </a:rPr>
                      </a:br>
                      <a:r>
                        <a:rPr lang="zh-CN" altLang="en-US" sz="900"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①实现对医疗废弃物的实时定位和监控，具备</a:t>
                      </a:r>
                      <a: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医疗废</a:t>
                      </a:r>
                      <a:b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br>
                      <a: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弃物分类、称重、标记、装车运输、回收、监管</a:t>
                      </a:r>
                      <a:r>
                        <a:rPr lang="zh-CN" altLang="en-US" sz="900"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等 </a:t>
                      </a:r>
                      <a:r>
                        <a:rPr lang="en-US" altLang="zh-CN" sz="900"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6 </a:t>
                      </a:r>
                      <a:r>
                        <a:rPr lang="zh-CN" altLang="en-US" sz="900"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项功能。</a:t>
                      </a:r>
                      <a:br>
                        <a:rPr lang="zh-CN" altLang="en-US" sz="900" u="none" strike="noStrike" kern="1200" dirty="0" smtClean="0">
                          <a:solidFill>
                            <a:schemeClr val="bg1"/>
                          </a:solidFill>
                          <a:effectLst/>
                          <a:latin typeface="微软雅黑" panose="020B0503020204020204" pitchFamily="34" charset="-122"/>
                          <a:ea typeface="微软雅黑" panose="020B0503020204020204" pitchFamily="34" charset="-122"/>
                          <a:cs typeface="+mn-cs"/>
                        </a:rPr>
                      </a:br>
                      <a:r>
                        <a:rPr lang="zh-CN" altLang="en-US" sz="900"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②支持条形码、二维码、</a:t>
                      </a:r>
                      <a:r>
                        <a:rPr lang="en-US" altLang="zh-CN" sz="900"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RFID </a:t>
                      </a:r>
                      <a:r>
                        <a:rPr lang="zh-CN" altLang="en-US" sz="900"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等 </a:t>
                      </a:r>
                      <a:r>
                        <a:rPr lang="en-US" altLang="zh-CN" sz="900"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3 </a:t>
                      </a:r>
                      <a:r>
                        <a:rPr lang="zh-CN" altLang="en-US" sz="900"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种医疗废弃物标识。</a:t>
                      </a:r>
                      <a:br>
                        <a:rPr lang="zh-CN" altLang="en-US" sz="900" u="none" strike="noStrike" kern="1200" dirty="0" smtClean="0">
                          <a:solidFill>
                            <a:schemeClr val="bg1"/>
                          </a:solidFill>
                          <a:effectLst/>
                          <a:latin typeface="微软雅黑" panose="020B0503020204020204" pitchFamily="34" charset="-122"/>
                          <a:ea typeface="微软雅黑" panose="020B0503020204020204" pitchFamily="34" charset="-122"/>
                          <a:cs typeface="+mn-cs"/>
                        </a:rPr>
                      </a:br>
                      <a:r>
                        <a:rPr lang="zh-CN" altLang="en-US" sz="900"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③具备 </a:t>
                      </a:r>
                      <a:r>
                        <a:rPr lang="en-US" altLang="zh-CN" sz="900"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GPS</a:t>
                      </a:r>
                      <a:r>
                        <a:rPr lang="zh-CN" altLang="en-US" sz="900"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、北斗等 </a:t>
                      </a:r>
                      <a:r>
                        <a:rPr lang="en-US" altLang="zh-CN" sz="900"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2 </a:t>
                      </a:r>
                      <a:r>
                        <a:rPr lang="zh-CN" altLang="en-US" sz="900"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种移动废弃物运输车辆定位方式。</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22D29"/>
                    </a:solidFill>
                  </a:tcPr>
                </a:tc>
                <a:tc rowSpan="4">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600" b="1" u="none" strike="noStrike" kern="1200" dirty="0" smtClean="0">
                          <a:solidFill>
                            <a:srgbClr val="FFFF00"/>
                          </a:solidFill>
                          <a:effectLst/>
                          <a:latin typeface="微软雅黑" panose="020B0503020204020204" pitchFamily="34" charset="-122"/>
                          <a:ea typeface="微软雅黑" panose="020B0503020204020204" pitchFamily="34" charset="-122"/>
                          <a:cs typeface="+mn-cs"/>
                        </a:rPr>
                        <a:t>二级医院</a:t>
                      </a:r>
                      <a:r>
                        <a:rPr lang="en-US" altLang="zh-CN" sz="1600" b="1" u="none" strike="noStrike" kern="1200" dirty="0" smtClean="0">
                          <a:solidFill>
                            <a:srgbClr val="FFFF00"/>
                          </a:solidFill>
                          <a:effectLst/>
                          <a:latin typeface="微软雅黑" panose="020B0503020204020204" pitchFamily="34" charset="-122"/>
                          <a:ea typeface="微软雅黑" panose="020B0503020204020204" pitchFamily="34" charset="-122"/>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600" b="1" u="none" strike="noStrike" kern="1200" dirty="0" smtClean="0">
                          <a:solidFill>
                            <a:srgbClr val="FFFF00"/>
                          </a:solidFill>
                          <a:effectLst/>
                          <a:latin typeface="微软雅黑" panose="020B0503020204020204" pitchFamily="34" charset="-122"/>
                          <a:ea typeface="微软雅黑" panose="020B0503020204020204" pitchFamily="34" charset="-122"/>
                          <a:cs typeface="+mn-cs"/>
                        </a:rPr>
                        <a:t>推荐要求。</a:t>
                      </a:r>
                      <a:br>
                        <a:rPr lang="zh-CN" altLang="en-US" sz="1600" b="1" u="none" strike="noStrike" kern="1200" dirty="0" smtClean="0">
                          <a:solidFill>
                            <a:srgbClr val="FFFF00"/>
                          </a:solidFill>
                          <a:effectLst/>
                          <a:latin typeface="微软雅黑" panose="020B0503020204020204" pitchFamily="34" charset="-122"/>
                          <a:ea typeface="微软雅黑" panose="020B0503020204020204" pitchFamily="34" charset="-122"/>
                          <a:cs typeface="+mn-cs"/>
                        </a:rPr>
                      </a:br>
                      <a:endParaRPr lang="en-US" altLang="zh-CN" sz="1600" b="1" u="none" strike="noStrike" kern="1200" dirty="0" smtClean="0">
                        <a:solidFill>
                          <a:srgbClr val="FFFF00"/>
                        </a:solidFill>
                        <a:effectLst/>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600" b="1" u="none" strike="noStrike" kern="1200" dirty="0" smtClean="0">
                        <a:solidFill>
                          <a:srgbClr val="FFFF00"/>
                        </a:solidFill>
                        <a:effectLst/>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600" b="1" u="none" strike="noStrike" kern="1200" dirty="0" smtClean="0">
                          <a:solidFill>
                            <a:srgbClr val="FFFF00"/>
                          </a:solidFill>
                          <a:effectLst/>
                          <a:latin typeface="微软雅黑" panose="020B0503020204020204" pitchFamily="34" charset="-122"/>
                          <a:ea typeface="微软雅黑" panose="020B0503020204020204" pitchFamily="34" charset="-122"/>
                          <a:cs typeface="+mn-cs"/>
                        </a:rPr>
                        <a:t>三级乙等医院</a:t>
                      </a:r>
                      <a:r>
                        <a:rPr lang="en-US" altLang="zh-CN" sz="1600" b="1" u="none" strike="noStrike" kern="1200" dirty="0" smtClean="0">
                          <a:solidFill>
                            <a:srgbClr val="FFFF00"/>
                          </a:solidFill>
                          <a:effectLst/>
                          <a:latin typeface="微软雅黑" panose="020B0503020204020204" pitchFamily="34" charset="-122"/>
                          <a:ea typeface="微软雅黑" panose="020B0503020204020204" pitchFamily="34" charset="-122"/>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600" b="1" u="none" strike="noStrike" kern="1200" dirty="0" smtClean="0">
                          <a:solidFill>
                            <a:srgbClr val="FFFF00"/>
                          </a:solidFill>
                          <a:effectLst/>
                          <a:latin typeface="微软雅黑" panose="020B0503020204020204" pitchFamily="34" charset="-122"/>
                          <a:ea typeface="微软雅黑" panose="020B0503020204020204" pitchFamily="34" charset="-122"/>
                          <a:cs typeface="+mn-cs"/>
                        </a:rPr>
                        <a:t>具备</a:t>
                      </a:r>
                      <a:r>
                        <a:rPr lang="en-US" altLang="zh-CN" sz="1600" b="1" u="none" strike="noStrike" kern="1200" dirty="0" smtClean="0">
                          <a:solidFill>
                            <a:srgbClr val="FFFF00"/>
                          </a:solidFill>
                          <a:effectLst/>
                          <a:latin typeface="微软雅黑" panose="020B0503020204020204" pitchFamily="34" charset="-122"/>
                          <a:ea typeface="微软雅黑" panose="020B0503020204020204" pitchFamily="34" charset="-122"/>
                          <a:cs typeface="+mn-cs"/>
                        </a:rPr>
                        <a:t>2</a:t>
                      </a:r>
                      <a:r>
                        <a:rPr lang="zh-CN" altLang="en-US" sz="1600" b="1" u="none" strike="noStrike" kern="1200" dirty="0" smtClean="0">
                          <a:solidFill>
                            <a:srgbClr val="FFFF00"/>
                          </a:solidFill>
                          <a:effectLst/>
                          <a:latin typeface="微软雅黑" panose="020B0503020204020204" pitchFamily="34" charset="-122"/>
                          <a:ea typeface="微软雅黑" panose="020B0503020204020204" pitchFamily="34" charset="-122"/>
                          <a:cs typeface="+mn-cs"/>
                        </a:rPr>
                        <a:t>项功能。</a:t>
                      </a:r>
                      <a:endParaRPr lang="en-US" altLang="zh-CN" sz="1600" b="1" u="none" strike="noStrike" kern="1200" dirty="0" smtClean="0">
                        <a:solidFill>
                          <a:srgbClr val="FFFF00"/>
                        </a:solidFill>
                        <a:effectLst/>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600" b="1" u="none" strike="noStrike" kern="1200" dirty="0" smtClean="0">
                        <a:solidFill>
                          <a:schemeClr val="bg1"/>
                        </a:solidFill>
                        <a:effectLst/>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600" b="1" u="none" strike="noStrike" kern="1200" dirty="0" smtClean="0">
                        <a:solidFill>
                          <a:schemeClr val="bg1"/>
                        </a:solidFill>
                        <a:effectLst/>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6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三级甲等医院</a:t>
                      </a:r>
                      <a:r>
                        <a:rPr lang="en-US" altLang="zh-CN" sz="16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6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具备全部功能。</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22D29"/>
                    </a:solidFill>
                  </a:tcPr>
                </a:tc>
              </a:tr>
              <a:tr h="1026737">
                <a:tc>
                  <a:txBody>
                    <a:bodyPr/>
                    <a:lstStyle/>
                    <a:p>
                      <a:pPr algn="ctr"/>
                      <a:r>
                        <a:rPr lang="zh-CN" altLang="en-US" sz="900" b="1" u="none" strike="noStrike" dirty="0" smtClean="0">
                          <a:solidFill>
                            <a:schemeClr val="bg1"/>
                          </a:solidFill>
                          <a:effectLst/>
                          <a:latin typeface="微软雅黑" panose="020B0503020204020204" pitchFamily="34" charset="-122"/>
                          <a:ea typeface="微软雅黑" panose="020B0503020204020204" pitchFamily="34" charset="-122"/>
                        </a:rPr>
                        <a:t>（</a:t>
                      </a:r>
                      <a:r>
                        <a:rPr lang="en-US" altLang="zh-CN" sz="900" b="1" u="none" strike="noStrike" dirty="0" smtClean="0">
                          <a:solidFill>
                            <a:schemeClr val="bg1"/>
                          </a:solidFill>
                          <a:effectLst/>
                          <a:latin typeface="微软雅黑" panose="020B0503020204020204" pitchFamily="34" charset="-122"/>
                          <a:ea typeface="微软雅黑" panose="020B0503020204020204" pitchFamily="34" charset="-122"/>
                        </a:rPr>
                        <a:t>85</a:t>
                      </a:r>
                      <a:r>
                        <a:rPr lang="zh-CN" altLang="en-US" sz="900" b="1" u="none" strike="noStrike" dirty="0" smtClean="0">
                          <a:solidFill>
                            <a:schemeClr val="bg1"/>
                          </a:solidFill>
                          <a:effectLst/>
                          <a:latin typeface="微软雅黑" panose="020B0503020204020204" pitchFamily="34" charset="-122"/>
                          <a:ea typeface="微软雅黑" panose="020B0503020204020204" pitchFamily="34" charset="-122"/>
                        </a:rPr>
                        <a:t>）智能照明控制</a:t>
                      </a:r>
                      <a:endParaRPr lang="zh-CN" altLang="en-US" sz="9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22D2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实现医院室内照明系统智能控制。</a:t>
                      </a:r>
                      <a:b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br>
                      <a: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①具备自定义控制策略、集中开关控制、灯光调节、</a:t>
                      </a:r>
                      <a:b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br>
                      <a: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定时控制、场景模式等 </a:t>
                      </a:r>
                      <a:r>
                        <a:rPr lang="en-US" altLang="zh-CN"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5 </a:t>
                      </a:r>
                      <a: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项功能。</a:t>
                      </a:r>
                      <a:b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br>
                      <a: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②支持移动传感、亮度传感、红外遥控、移动远程控</a:t>
                      </a:r>
                      <a:b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br>
                      <a: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制、网络控制等 </a:t>
                      </a:r>
                      <a:r>
                        <a:rPr lang="en-US" altLang="zh-CN"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5 </a:t>
                      </a:r>
                      <a: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种控制方式。</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22D29"/>
                    </a:solidFill>
                  </a:tcPr>
                </a:tc>
                <a:tc>
                  <a:txBody>
                    <a:bodyPr/>
                    <a:lstStyle/>
                    <a:p>
                      <a:pPr algn="ctr"/>
                      <a: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a:t>
                      </a:r>
                      <a:r>
                        <a:rPr lang="en-US" altLang="zh-CN"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260</a:t>
                      </a:r>
                      <a: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）数据</a:t>
                      </a:r>
                      <a:endParaRPr lang="en-US" altLang="zh-CN"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endParaRPr>
                    </a:p>
                    <a:p>
                      <a:pPr algn="ctr"/>
                      <a: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采集</a:t>
                      </a:r>
                      <a:endParaRPr lang="zh-CN" altLang="en-US" sz="9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22D2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900" b="1" u="none" strike="noStrike" kern="1200" dirty="0" smtClean="0">
                          <a:solidFill>
                            <a:srgbClr val="FFFF00"/>
                          </a:solidFill>
                          <a:effectLst/>
                          <a:latin typeface="微软雅黑" panose="020B0503020204020204" pitchFamily="34" charset="-122"/>
                          <a:ea typeface="微软雅黑" panose="020B0503020204020204" pitchFamily="34" charset="-122"/>
                          <a:cs typeface="+mn-cs"/>
                        </a:rPr>
                        <a:t>支持基于传感网络的物联网应用架构，支撑医疗环境</a:t>
                      </a:r>
                      <a:br>
                        <a:rPr lang="zh-CN" altLang="en-US" sz="900" b="1" u="none" strike="noStrike" kern="1200" dirty="0" smtClean="0">
                          <a:solidFill>
                            <a:srgbClr val="FFFF00"/>
                          </a:solidFill>
                          <a:effectLst/>
                          <a:latin typeface="微软雅黑" panose="020B0503020204020204" pitchFamily="34" charset="-122"/>
                          <a:ea typeface="微软雅黑" panose="020B0503020204020204" pitchFamily="34" charset="-122"/>
                          <a:cs typeface="+mn-cs"/>
                        </a:rPr>
                      </a:br>
                      <a:r>
                        <a:rPr lang="zh-CN" altLang="en-US" sz="900" b="1" u="none" strike="noStrike" kern="1200" dirty="0" smtClean="0">
                          <a:solidFill>
                            <a:srgbClr val="FFFF00"/>
                          </a:solidFill>
                          <a:effectLst/>
                          <a:latin typeface="微软雅黑" panose="020B0503020204020204" pitchFamily="34" charset="-122"/>
                          <a:ea typeface="微软雅黑" panose="020B0503020204020204" pitchFamily="34" charset="-122"/>
                          <a:cs typeface="+mn-cs"/>
                        </a:rPr>
                        <a:t>下的各类设备的数据采集与利用。</a:t>
                      </a:r>
                      <a:r>
                        <a:rPr lang="zh-CN" altLang="en-US" sz="900"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
                      </a:r>
                      <a:br>
                        <a:rPr lang="zh-CN" altLang="en-US" sz="900" u="none" strike="noStrike" kern="1200" dirty="0" smtClean="0">
                          <a:solidFill>
                            <a:schemeClr val="bg1"/>
                          </a:solidFill>
                          <a:effectLst/>
                          <a:latin typeface="微软雅黑" panose="020B0503020204020204" pitchFamily="34" charset="-122"/>
                          <a:ea typeface="微软雅黑" panose="020B0503020204020204" pitchFamily="34" charset="-122"/>
                          <a:cs typeface="+mn-cs"/>
                        </a:rPr>
                      </a:br>
                      <a: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①数据信息的加密传输。</a:t>
                      </a:r>
                      <a:b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br>
                      <a: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②通过红外线、射频等介质进行数据传输。</a:t>
                      </a:r>
                      <a:b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br>
                      <a: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③医疗设备的生命体征采集、大型医疗检查设备的能</a:t>
                      </a:r>
                      <a:b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br>
                      <a: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耗数据采集，医疗环境下的温湿度，污染颗粒数据采集等。</a:t>
                      </a:r>
                      <a:r>
                        <a:rPr lang="zh-CN" altLang="en-US" sz="900"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
                      </a:r>
                      <a:br>
                        <a:rPr lang="zh-CN" altLang="en-US" sz="900" u="none" strike="noStrike" kern="1200" dirty="0" smtClean="0">
                          <a:solidFill>
                            <a:schemeClr val="bg1"/>
                          </a:solidFill>
                          <a:effectLst/>
                          <a:latin typeface="微软雅黑" panose="020B0503020204020204" pitchFamily="34" charset="-122"/>
                          <a:ea typeface="微软雅黑" panose="020B0503020204020204" pitchFamily="34" charset="-122"/>
                          <a:cs typeface="+mn-cs"/>
                        </a:rPr>
                      </a:br>
                      <a:r>
                        <a:rPr lang="zh-CN" altLang="en-US" sz="900"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④</a:t>
                      </a:r>
                      <a: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数据采集设备的安全接入和审计</a:t>
                      </a:r>
                      <a:r>
                        <a:rPr lang="zh-CN" altLang="en-US" sz="900"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22D29"/>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800" u="none" strike="noStrike" kern="1200" dirty="0" smtClean="0">
                        <a:solidFill>
                          <a:schemeClr val="tx1"/>
                        </a:solidFill>
                        <a:effectLst/>
                        <a:latin typeface="微软雅黑" panose="020B0503020204020204" pitchFamily="34" charset="-122"/>
                        <a:ea typeface="微软雅黑" panose="020B0503020204020204" pitchFamily="34" charset="-122"/>
                        <a:cs typeface="+mn-cs"/>
                      </a:endParaRPr>
                    </a:p>
                  </a:txBody>
                  <a:tcPr/>
                </a:tc>
              </a:tr>
              <a:tr h="1113015">
                <a:tc>
                  <a:txBody>
                    <a:bodyPr/>
                    <a:lstStyle/>
                    <a:p>
                      <a:pPr algn="ctr"/>
                      <a: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a:t>
                      </a:r>
                      <a:r>
                        <a:rPr lang="en-US" altLang="zh-CN"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261</a:t>
                      </a:r>
                      <a: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）患者</a:t>
                      </a:r>
                      <a:endParaRPr lang="en-US" altLang="zh-CN"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endParaRPr>
                    </a:p>
                    <a:p>
                      <a:pPr algn="ctr"/>
                      <a: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安全</a:t>
                      </a:r>
                      <a:endParaRPr lang="zh-CN" altLang="en-US" sz="9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22D29"/>
                    </a:solidFill>
                  </a:tcPr>
                </a:tc>
                <a:tc>
                  <a:txBody>
                    <a:bodyPr/>
                    <a:lstStyle/>
                    <a:p>
                      <a:pPr algn="l" fontAlgn="ctr"/>
                      <a:r>
                        <a:rPr lang="zh-CN" altLang="en-US" sz="900"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基于 </a:t>
                      </a:r>
                      <a:r>
                        <a:rPr lang="en-US" altLang="zh-CN" sz="900"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RFID </a:t>
                      </a:r>
                      <a:r>
                        <a:rPr lang="zh-CN" altLang="en-US" sz="900"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电子标签的物联网应用架构，通过物联网终</a:t>
                      </a:r>
                      <a:br>
                        <a:rPr lang="zh-CN" altLang="en-US" sz="900" u="none" strike="noStrike" kern="1200" dirty="0" smtClean="0">
                          <a:solidFill>
                            <a:schemeClr val="bg1"/>
                          </a:solidFill>
                          <a:effectLst/>
                          <a:latin typeface="微软雅黑" panose="020B0503020204020204" pitchFamily="34" charset="-122"/>
                          <a:ea typeface="微软雅黑" panose="020B0503020204020204" pitchFamily="34" charset="-122"/>
                          <a:cs typeface="+mn-cs"/>
                        </a:rPr>
                      </a:br>
                      <a:r>
                        <a:rPr lang="zh-CN" altLang="en-US" sz="900"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端设备支持在医院就诊环境下的患者业务服务应用。</a:t>
                      </a:r>
                      <a:endParaRPr lang="en-US" altLang="zh-CN" sz="900" u="none" strike="noStrike" kern="1200" dirty="0" smtClean="0">
                        <a:solidFill>
                          <a:schemeClr val="bg1"/>
                        </a:solidFill>
                        <a:effectLst/>
                        <a:latin typeface="微软雅黑" panose="020B0503020204020204" pitchFamily="34" charset="-122"/>
                        <a:ea typeface="微软雅黑" panose="020B0503020204020204" pitchFamily="34" charset="-122"/>
                        <a:cs typeface="+mn-cs"/>
                      </a:endParaRPr>
                    </a:p>
                    <a:p>
                      <a:pPr algn="l" fontAlgn="ctr"/>
                      <a:r>
                        <a:rPr lang="zh-CN" altLang="en-US" sz="900"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①物联网终端的无障碍感应扫描，在不同业务场景下</a:t>
                      </a:r>
                      <a:br>
                        <a:rPr lang="zh-CN" altLang="en-US" sz="900" u="none" strike="noStrike" kern="1200" dirty="0" smtClean="0">
                          <a:solidFill>
                            <a:schemeClr val="bg1"/>
                          </a:solidFill>
                          <a:effectLst/>
                          <a:latin typeface="微软雅黑" panose="020B0503020204020204" pitchFamily="34" charset="-122"/>
                          <a:ea typeface="微软雅黑" panose="020B0503020204020204" pitchFamily="34" charset="-122"/>
                          <a:cs typeface="+mn-cs"/>
                        </a:rPr>
                      </a:br>
                      <a:r>
                        <a:rPr lang="zh-CN" altLang="en-US" sz="900"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感应功率的自动调节。</a:t>
                      </a:r>
                      <a:r>
                        <a:rPr lang="zh-CN" altLang="en-US" sz="900" u="none" strike="noStrike" kern="1200" dirty="0" smtClean="0">
                          <a:solidFill>
                            <a:srgbClr val="FFFF00"/>
                          </a:solidFill>
                          <a:effectLst/>
                          <a:latin typeface="微软雅黑" panose="020B0503020204020204" pitchFamily="34" charset="-122"/>
                          <a:ea typeface="微软雅黑" panose="020B0503020204020204" pitchFamily="34" charset="-122"/>
                          <a:cs typeface="+mn-cs"/>
                        </a:rPr>
                        <a:t/>
                      </a:r>
                      <a:br>
                        <a:rPr lang="zh-CN" altLang="en-US" sz="900" u="none" strike="noStrike" kern="1200" dirty="0" smtClean="0">
                          <a:solidFill>
                            <a:srgbClr val="FFFF00"/>
                          </a:solidFill>
                          <a:effectLst/>
                          <a:latin typeface="微软雅黑" panose="020B0503020204020204" pitchFamily="34" charset="-122"/>
                          <a:ea typeface="微软雅黑" panose="020B0503020204020204" pitchFamily="34" charset="-122"/>
                          <a:cs typeface="+mn-cs"/>
                        </a:rPr>
                      </a:br>
                      <a:r>
                        <a:rPr lang="zh-CN" altLang="en-US" sz="900" u="none" strike="noStrike" kern="1200" dirty="0" smtClean="0">
                          <a:solidFill>
                            <a:srgbClr val="FFFF00"/>
                          </a:solidFill>
                          <a:effectLst/>
                          <a:latin typeface="微软雅黑" panose="020B0503020204020204" pitchFamily="34" charset="-122"/>
                          <a:ea typeface="微软雅黑" panose="020B0503020204020204" pitchFamily="34" charset="-122"/>
                          <a:cs typeface="+mn-cs"/>
                        </a:rPr>
                        <a:t>②</a:t>
                      </a:r>
                      <a:r>
                        <a:rPr lang="zh-CN" altLang="en-US" sz="900" b="1" u="none" strike="noStrike" kern="1200" dirty="0" smtClean="0">
                          <a:solidFill>
                            <a:srgbClr val="FFFF00"/>
                          </a:solidFill>
                          <a:effectLst/>
                          <a:latin typeface="微软雅黑" panose="020B0503020204020204" pitchFamily="34" charset="-122"/>
                          <a:ea typeface="微软雅黑" panose="020B0503020204020204" pitchFamily="34" charset="-122"/>
                          <a:cs typeface="+mn-cs"/>
                        </a:rPr>
                        <a:t>患者定位、身份识别、用药识别、业务监控</a:t>
                      </a:r>
                      <a:r>
                        <a:rPr lang="zh-CN" altLang="en-US" sz="900" u="none" strike="noStrike" kern="1200" dirty="0" smtClean="0">
                          <a:solidFill>
                            <a:srgbClr val="FFFF00"/>
                          </a:solidFill>
                          <a:effectLst/>
                          <a:latin typeface="微软雅黑" panose="020B0503020204020204" pitchFamily="34" charset="-122"/>
                          <a:ea typeface="微软雅黑" panose="020B0503020204020204" pitchFamily="34" charset="-122"/>
                          <a:cs typeface="+mn-cs"/>
                        </a:rPr>
                        <a:t>等功能。</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22D29"/>
                    </a:solidFill>
                  </a:tcPr>
                </a:tc>
                <a:tc>
                  <a:txBody>
                    <a:bodyPr/>
                    <a:lstStyle/>
                    <a:p>
                      <a:pPr algn="ctr"/>
                      <a: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a:t>
                      </a:r>
                      <a:r>
                        <a:rPr lang="en-US" altLang="zh-CN"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262</a:t>
                      </a:r>
                      <a: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）资产和物资管理</a:t>
                      </a:r>
                      <a:endParaRPr lang="zh-CN" altLang="en-US" sz="9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22D29"/>
                    </a:solidFill>
                  </a:tcPr>
                </a:tc>
                <a:tc>
                  <a:txBody>
                    <a:bodyPr/>
                    <a:lstStyle/>
                    <a:p>
                      <a:r>
                        <a:rPr lang="zh-CN" altLang="en-US" sz="900" b="1" u="none" strike="noStrike" kern="1200" dirty="0" smtClean="0">
                          <a:solidFill>
                            <a:srgbClr val="FFFF00"/>
                          </a:solidFill>
                          <a:effectLst/>
                          <a:latin typeface="微软雅黑" panose="020B0503020204020204" pitchFamily="34" charset="-122"/>
                          <a:ea typeface="微软雅黑" panose="020B0503020204020204" pitchFamily="34" charset="-122"/>
                          <a:cs typeface="+mn-cs"/>
                        </a:rPr>
                        <a:t>基于传感网络的物联网应用架构，通过 </a:t>
                      </a:r>
                      <a:r>
                        <a:rPr lang="en-US" altLang="zh-CN" sz="900" b="1" u="none" strike="noStrike" kern="1200" dirty="0" smtClean="0">
                          <a:solidFill>
                            <a:srgbClr val="FFFF00"/>
                          </a:solidFill>
                          <a:effectLst/>
                          <a:latin typeface="微软雅黑" panose="020B0503020204020204" pitchFamily="34" charset="-122"/>
                          <a:ea typeface="微软雅黑" panose="020B0503020204020204" pitchFamily="34" charset="-122"/>
                          <a:cs typeface="+mn-cs"/>
                        </a:rPr>
                        <a:t>RFID </a:t>
                      </a:r>
                      <a:r>
                        <a:rPr lang="zh-CN" altLang="en-US" sz="900" b="1" u="none" strike="noStrike" kern="1200" dirty="0" smtClean="0">
                          <a:solidFill>
                            <a:srgbClr val="FFFF00"/>
                          </a:solidFill>
                          <a:effectLst/>
                          <a:latin typeface="微软雅黑" panose="020B0503020204020204" pitchFamily="34" charset="-122"/>
                          <a:ea typeface="微软雅黑" panose="020B0503020204020204" pitchFamily="34" charset="-122"/>
                          <a:cs typeface="+mn-cs"/>
                        </a:rPr>
                        <a:t>电子标签实现医院资产或药品的管理。</a:t>
                      </a:r>
                      <a:r>
                        <a:rPr lang="zh-CN" altLang="en-US" sz="900"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
                      </a:r>
                      <a:br>
                        <a:rPr lang="zh-CN" altLang="en-US" sz="900" u="none" strike="noStrike" kern="1200" dirty="0" smtClean="0">
                          <a:solidFill>
                            <a:schemeClr val="bg1"/>
                          </a:solidFill>
                          <a:effectLst/>
                          <a:latin typeface="微软雅黑" panose="020B0503020204020204" pitchFamily="34" charset="-122"/>
                          <a:ea typeface="微软雅黑" panose="020B0503020204020204" pitchFamily="34" charset="-122"/>
                          <a:cs typeface="+mn-cs"/>
                        </a:rPr>
                      </a:br>
                      <a:r>
                        <a:rPr lang="zh-CN" altLang="en-US" sz="900"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①</a:t>
                      </a:r>
                      <a:r>
                        <a:rPr lang="en-US" altLang="zh-CN"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RFID </a:t>
                      </a:r>
                      <a: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标签和医院资产的匹配绑定。</a:t>
                      </a:r>
                      <a:b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br>
                      <a: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②区域内资产自动识别和盘点管理。</a:t>
                      </a:r>
                      <a:b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br>
                      <a: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③医院固定资产管理、特殊药品的综合管理，包括医</a:t>
                      </a:r>
                      <a:b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br>
                      <a: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疗设备、高值耗材、毒麻药品等物品的全生命周期管理</a:t>
                      </a:r>
                      <a:r>
                        <a:rPr lang="zh-CN" altLang="en-US" sz="900"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等</a:t>
                      </a:r>
                      <a:endParaRPr lang="zh-CN" altLang="en-US" sz="900" dirty="0">
                        <a:solidFill>
                          <a:schemeClr val="bg1"/>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22D29"/>
                    </a:solidFill>
                  </a:tcPr>
                </a:tc>
                <a:tc vMerge="1">
                  <a:txBody>
                    <a:bodyPr/>
                    <a:lstStyle/>
                    <a:p>
                      <a:endParaRPr lang="zh-CN" altLang="en-US" sz="800" dirty="0">
                        <a:latin typeface="微软雅黑" panose="020B0503020204020204" pitchFamily="34" charset="-122"/>
                        <a:ea typeface="微软雅黑" panose="020B0503020204020204" pitchFamily="34" charset="-122"/>
                      </a:endParaRPr>
                    </a:p>
                  </a:txBody>
                  <a:tcPr/>
                </a:tc>
              </a:tr>
              <a:tr h="1044430">
                <a:tc>
                  <a:txBody>
                    <a:bodyPr/>
                    <a:lstStyle/>
                    <a:p>
                      <a:pPr algn="ctr"/>
                      <a:r>
                        <a:rPr lang="zh-CN" altLang="en-US" sz="900" b="1" u="none" strike="noStrike" dirty="0" smtClean="0">
                          <a:solidFill>
                            <a:schemeClr val="bg1"/>
                          </a:solidFill>
                          <a:effectLst/>
                          <a:latin typeface="微软雅黑" panose="020B0503020204020204" pitchFamily="34" charset="-122"/>
                          <a:ea typeface="微软雅黑" panose="020B0503020204020204" pitchFamily="34" charset="-122"/>
                        </a:rPr>
                        <a:t>（</a:t>
                      </a:r>
                      <a:r>
                        <a:rPr lang="en-US" altLang="zh-CN" sz="900" b="1" u="none" strike="noStrike" dirty="0" smtClean="0">
                          <a:solidFill>
                            <a:schemeClr val="bg1"/>
                          </a:solidFill>
                          <a:effectLst/>
                          <a:latin typeface="微软雅黑" panose="020B0503020204020204" pitchFamily="34" charset="-122"/>
                          <a:ea typeface="微软雅黑" panose="020B0503020204020204" pitchFamily="34" charset="-122"/>
                        </a:rPr>
                        <a:t>88</a:t>
                      </a:r>
                      <a:r>
                        <a:rPr lang="zh-CN" altLang="en-US" sz="900" b="1" u="none" strike="noStrike" dirty="0" smtClean="0">
                          <a:solidFill>
                            <a:schemeClr val="bg1"/>
                          </a:solidFill>
                          <a:effectLst/>
                          <a:latin typeface="微软雅黑" panose="020B0503020204020204" pitchFamily="34" charset="-122"/>
                          <a:ea typeface="微软雅黑" panose="020B0503020204020204" pitchFamily="34" charset="-122"/>
                        </a:rPr>
                        <a:t>）智能电能控制</a:t>
                      </a:r>
                      <a:endParaRPr lang="zh-CN" altLang="en-US" sz="9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22D29"/>
                    </a:solidFill>
                  </a:tcPr>
                </a:tc>
                <a:tc>
                  <a:txBody>
                    <a:bodyPr/>
                    <a:lstStyle/>
                    <a:p>
                      <a: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实现医院室内电能智能控制。</a:t>
                      </a:r>
                      <a:b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br>
                      <a: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①具备远程用电监控、远程通断控制、终端远程升级、远程抄表、用电量预警、用电状态分析等 </a:t>
                      </a:r>
                      <a:r>
                        <a:rPr lang="en-US" altLang="zh-CN"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6 </a:t>
                      </a:r>
                      <a: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项功能</a:t>
                      </a:r>
                      <a:b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br>
                      <a: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②支持电力载波、红外线、移动、总线等 </a:t>
                      </a:r>
                      <a:r>
                        <a:rPr lang="en-US" altLang="zh-CN"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4 </a:t>
                      </a:r>
                      <a: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种电表数据采集方式。</a:t>
                      </a:r>
                      <a:b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br>
                      <a: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③支持现场消息提醒、声光报警、短信报警等 </a:t>
                      </a:r>
                      <a:r>
                        <a:rPr lang="en-US" altLang="zh-CN"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3 </a:t>
                      </a:r>
                      <a: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种报警方式。</a:t>
                      </a:r>
                      <a:endParaRPr lang="zh-CN" altLang="en-US" sz="900" b="1" u="none" strike="noStrike" kern="1200" dirty="0">
                        <a:solidFill>
                          <a:schemeClr val="bg1"/>
                        </a:solidFill>
                        <a:effectLst/>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22D29"/>
                    </a:solidFill>
                  </a:tcPr>
                </a:tc>
                <a:tc>
                  <a:txBody>
                    <a:bodyPr/>
                    <a:lstStyle/>
                    <a:p>
                      <a:pPr algn="ctr" fontAlgn="ctr"/>
                      <a:r>
                        <a:rPr lang="zh-CN" altLang="en-US" sz="900" b="1" u="none" strike="noStrike" dirty="0" smtClean="0">
                          <a:solidFill>
                            <a:schemeClr val="bg1"/>
                          </a:solidFill>
                          <a:effectLst/>
                          <a:latin typeface="微软雅黑" panose="020B0503020204020204" pitchFamily="34" charset="-122"/>
                          <a:ea typeface="微软雅黑" panose="020B0503020204020204" pitchFamily="34" charset="-122"/>
                        </a:rPr>
                        <a:t>（</a:t>
                      </a:r>
                      <a:r>
                        <a:rPr lang="en-US" altLang="zh-CN" sz="900" b="1" u="none" strike="noStrike" dirty="0" smtClean="0">
                          <a:solidFill>
                            <a:schemeClr val="bg1"/>
                          </a:solidFill>
                          <a:effectLst/>
                          <a:latin typeface="微软雅黑" panose="020B0503020204020204" pitchFamily="34" charset="-122"/>
                          <a:ea typeface="微软雅黑" panose="020B0503020204020204" pitchFamily="34" charset="-122"/>
                        </a:rPr>
                        <a:t>86</a:t>
                      </a:r>
                      <a:r>
                        <a:rPr lang="zh-CN" altLang="en-US" sz="900" b="1" u="none" strike="noStrike" dirty="0" smtClean="0">
                          <a:solidFill>
                            <a:schemeClr val="bg1"/>
                          </a:solidFill>
                          <a:effectLst/>
                          <a:latin typeface="微软雅黑" panose="020B0503020204020204" pitchFamily="34" charset="-122"/>
                          <a:ea typeface="微软雅黑" panose="020B0503020204020204" pitchFamily="34" charset="-122"/>
                        </a:rPr>
                        <a:t>）环境温湿度控制</a:t>
                      </a:r>
                      <a:endParaRPr lang="zh-CN" altLang="en-US" sz="9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22D29"/>
                    </a:solidFill>
                  </a:tcPr>
                </a:tc>
                <a:tc>
                  <a:txBody>
                    <a:bodyPr/>
                    <a:lstStyle/>
                    <a:p>
                      <a: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①具备温湿度数据监测、远程控制、超限报警等 </a:t>
                      </a:r>
                      <a:r>
                        <a:rPr lang="en-US" altLang="zh-CN"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3 </a:t>
                      </a:r>
                      <a: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项</a:t>
                      </a:r>
                      <a:b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br>
                      <a: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功能。</a:t>
                      </a:r>
                      <a:b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br>
                      <a: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②覆盖手术室、药库、实验室、病区等 </a:t>
                      </a:r>
                      <a:r>
                        <a:rPr lang="en-US" altLang="zh-CN"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4 </a:t>
                      </a:r>
                      <a: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个区域的温</a:t>
                      </a:r>
                      <a:b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br>
                      <a: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湿度控制。</a:t>
                      </a:r>
                      <a:b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br>
                      <a: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③支持现场消息提醒、声光报警、短信报警等 </a:t>
                      </a:r>
                      <a:r>
                        <a:rPr lang="en-US" altLang="zh-CN"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3 </a:t>
                      </a:r>
                      <a:r>
                        <a:rPr lang="zh-CN" altLang="en-US" sz="900" b="1" u="none" strike="noStrike" kern="1200" dirty="0" smtClean="0">
                          <a:solidFill>
                            <a:schemeClr val="bg1"/>
                          </a:solidFill>
                          <a:effectLst/>
                          <a:latin typeface="微软雅黑" panose="020B0503020204020204" pitchFamily="34" charset="-122"/>
                          <a:ea typeface="微软雅黑" panose="020B0503020204020204" pitchFamily="34" charset="-122"/>
                          <a:cs typeface="+mn-cs"/>
                        </a:rPr>
                        <a:t>种报警方式。</a:t>
                      </a:r>
                      <a:endParaRPr lang="zh-CN" altLang="en-US" sz="900" b="1" u="none" strike="noStrike" kern="1200" dirty="0">
                        <a:solidFill>
                          <a:schemeClr val="bg1"/>
                        </a:solidFill>
                        <a:effectLst/>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22D29"/>
                    </a:solidFill>
                  </a:tcPr>
                </a:tc>
                <a:tc vMerge="1">
                  <a:txBody>
                    <a:bodyPr/>
                    <a:lstStyle/>
                    <a:p>
                      <a:endParaRPr lang="zh-CN" altLang="en-US" sz="800" dirty="0">
                        <a:latin typeface="微软雅黑" panose="020B0503020204020204" pitchFamily="34" charset="-122"/>
                        <a:ea typeface="微软雅黑" panose="020B0503020204020204" pitchFamily="34" charset="-122"/>
                      </a:endParaRPr>
                    </a:p>
                  </a:txBody>
                  <a:tcPr/>
                </a:tc>
              </a:tr>
            </a:tbl>
          </a:graphicData>
        </a:graphic>
      </p:graphicFrame>
      <p:sp>
        <p:nvSpPr>
          <p:cNvPr id="7" name="TextBox 4"/>
          <p:cNvSpPr txBox="1">
            <a:spLocks noChangeArrowheads="1"/>
          </p:cNvSpPr>
          <p:nvPr/>
        </p:nvSpPr>
        <p:spPr bwMode="auto">
          <a:xfrm>
            <a:off x="7020" y="760949"/>
            <a:ext cx="9138802" cy="323165"/>
          </a:xfrm>
          <a:prstGeom prst="rect">
            <a:avLst/>
          </a:prstGeom>
          <a:noFill/>
          <a:ln w="38100">
            <a:solidFill>
              <a:srgbClr val="E22D29"/>
            </a:solidFill>
            <a:round/>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itchFamily="2" charset="-122"/>
              </a:defRPr>
            </a:lvl9pPr>
          </a:lstStyle>
          <a:p>
            <a:pPr eaLnBrk="1" hangingPunct="1"/>
            <a:r>
              <a:rPr lang="en-US" altLang="zh-CN" sz="1500" b="1" dirty="0">
                <a:latin typeface="微软雅黑" panose="020B0503020204020204" pitchFamily="34" charset="-122"/>
                <a:ea typeface="微软雅黑" panose="020B0503020204020204" pitchFamily="34" charset="-122"/>
              </a:rPr>
              <a:t>   2018</a:t>
            </a:r>
            <a:r>
              <a:rPr lang="zh-CN" altLang="en-US" sz="1500" b="1" dirty="0">
                <a:latin typeface="微软雅黑" panose="020B0503020204020204" pitchFamily="34" charset="-122"/>
                <a:ea typeface="微软雅黑" panose="020B0503020204020204" pitchFamily="34" charset="-122"/>
              </a:rPr>
              <a:t>年</a:t>
            </a:r>
            <a:r>
              <a:rPr lang="en-US" altLang="zh-CN" sz="1500" b="1" dirty="0">
                <a:latin typeface="微软雅黑" panose="020B0503020204020204" pitchFamily="34" charset="-122"/>
                <a:ea typeface="微软雅黑" panose="020B0503020204020204" pitchFamily="34" charset="-122"/>
              </a:rPr>
              <a:t>4</a:t>
            </a:r>
            <a:r>
              <a:rPr lang="zh-CN" altLang="en-US" sz="1500" b="1" dirty="0">
                <a:latin typeface="微软雅黑" panose="020B0503020204020204" pitchFamily="34" charset="-122"/>
                <a:ea typeface="微软雅黑" panose="020B0503020204020204" pitchFamily="34" charset="-122"/>
              </a:rPr>
              <a:t>月</a:t>
            </a:r>
            <a:r>
              <a:rPr lang="en-US" altLang="zh-CN" sz="1500" b="1" dirty="0">
                <a:latin typeface="微软雅黑" panose="020B0503020204020204" pitchFamily="34" charset="-122"/>
                <a:ea typeface="微软雅黑" panose="020B0503020204020204" pitchFamily="34" charset="-122"/>
              </a:rPr>
              <a:t>2</a:t>
            </a:r>
            <a:r>
              <a:rPr lang="zh-CN" altLang="en-US" sz="1500" b="1" dirty="0">
                <a:latin typeface="微软雅黑" panose="020B0503020204020204" pitchFamily="34" charset="-122"/>
                <a:ea typeface="微软雅黑" panose="020B0503020204020204" pitchFamily="34" charset="-122"/>
              </a:rPr>
              <a:t>月国家卫生健康委员会办公厅印发</a:t>
            </a:r>
            <a:r>
              <a:rPr lang="en-US" altLang="zh-CN" sz="1500" b="1" dirty="0">
                <a:latin typeface="微软雅黑" panose="020B0503020204020204" pitchFamily="34" charset="-122"/>
                <a:ea typeface="微软雅黑" panose="020B0503020204020204" pitchFamily="34" charset="-122"/>
              </a:rPr>
              <a:t>《</a:t>
            </a:r>
            <a:r>
              <a:rPr lang="zh-CN" altLang="en-US" sz="1500" b="1" dirty="0">
                <a:latin typeface="微软雅黑" panose="020B0503020204020204" pitchFamily="34" charset="-122"/>
                <a:ea typeface="微软雅黑" panose="020B0503020204020204" pitchFamily="34" charset="-122"/>
              </a:rPr>
              <a:t>全国医院信息化建设标准与规范（试行）</a:t>
            </a:r>
            <a:r>
              <a:rPr lang="en-US" altLang="zh-CN" sz="1500" b="1" dirty="0">
                <a:latin typeface="微软雅黑" panose="020B0503020204020204" pitchFamily="34" charset="-122"/>
                <a:ea typeface="微软雅黑" panose="020B0503020204020204" pitchFamily="34" charset="-122"/>
              </a:rPr>
              <a:t>》</a:t>
            </a:r>
            <a:r>
              <a:rPr lang="zh-CN" altLang="en-US" sz="1500" b="1" dirty="0">
                <a:latin typeface="微软雅黑" panose="020B0503020204020204" pitchFamily="34" charset="-122"/>
                <a:ea typeface="微软雅黑" panose="020B0503020204020204" pitchFamily="34" charset="-122"/>
              </a:rPr>
              <a:t>，明确：</a:t>
            </a:r>
          </a:p>
        </p:txBody>
      </p:sp>
    </p:spTree>
    <p:extLst>
      <p:ext uri="{BB962C8B-B14F-4D97-AF65-F5344CB8AC3E}">
        <p14:creationId xmlns:p14="http://schemas.microsoft.com/office/powerpoint/2010/main" xmlns="" val="390318043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ï$ḻïḑè">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86CA5316-A9F6-4A9D-9004-2650F58D187D}"/>
              </a:ext>
            </a:extLst>
          </p:cNvPr>
          <p:cNvGrpSpPr/>
          <p:nvPr/>
        </p:nvGrpSpPr>
        <p:grpSpPr>
          <a:xfrm>
            <a:off x="176692" y="2230076"/>
            <a:ext cx="2120001" cy="2484061"/>
            <a:chOff x="1784295" y="1411608"/>
            <a:chExt cx="2976100" cy="2240323"/>
          </a:xfrm>
        </p:grpSpPr>
        <p:grpSp>
          <p:nvGrpSpPr>
            <p:cNvPr id="34" name="ïšľîḓe">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61629965-96BA-47E1-AEF7-15375F2AEA2D}"/>
                </a:ext>
              </a:extLst>
            </p:cNvPr>
            <p:cNvGrpSpPr/>
            <p:nvPr/>
          </p:nvGrpSpPr>
          <p:grpSpPr>
            <a:xfrm>
              <a:off x="1784295" y="1411608"/>
              <a:ext cx="2976100" cy="2240323"/>
              <a:chOff x="242590" y="1979291"/>
              <a:chExt cx="3996756" cy="2458662"/>
            </a:xfrm>
          </p:grpSpPr>
          <p:sp>
            <p:nvSpPr>
              <p:cNvPr id="36" name="ïsľíḑe">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EA3F007B-37BC-4CFC-8FF4-67125A08C59E}"/>
                  </a:ext>
                </a:extLst>
              </p:cNvPr>
              <p:cNvSpPr/>
              <p:nvPr/>
            </p:nvSpPr>
            <p:spPr>
              <a:xfrm>
                <a:off x="242590" y="2471282"/>
                <a:ext cx="3996756" cy="1966671"/>
              </a:xfrm>
              <a:prstGeom prst="roundRect">
                <a:avLst>
                  <a:gd name="adj" fmla="val 2415"/>
                </a:avLst>
              </a:prstGeom>
              <a:solidFill>
                <a:schemeClr val="bg1">
                  <a:alpha val="40000"/>
                </a:schemeClr>
              </a:solidFill>
              <a:ln w="3175">
                <a:solidFill>
                  <a:schemeClr val="tx2">
                    <a:lumMod val="60000"/>
                    <a:lumOff val="4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t">
                <a:normAutofit/>
              </a:bodyPr>
              <a:lstStyle/>
              <a:p>
                <a:pPr lvl="0">
                  <a:lnSpc>
                    <a:spcPct val="120000"/>
                  </a:lnSpc>
                  <a:defRPr/>
                </a:pPr>
                <a:r>
                  <a:rPr lang="zh-CN" altLang="en-US" sz="1000" dirty="0">
                    <a:solidFill>
                      <a:srgbClr val="333639"/>
                    </a:solidFill>
                    <a:latin typeface="Arial" panose="020B0604020202020204" pitchFamily="34" charset="0"/>
                    <a:ea typeface="微软雅黑" panose="020B0503020204020204" pitchFamily="34" charset="-122"/>
                    <a:sym typeface="Arial" panose="020B0604020202020204" pitchFamily="34" charset="0"/>
                  </a:rPr>
                  <a:t/>
                </a:r>
                <a:br>
                  <a:rPr lang="zh-CN" altLang="en-US" sz="1000" dirty="0">
                    <a:solidFill>
                      <a:srgbClr val="333639"/>
                    </a:solidFill>
                    <a:latin typeface="Arial" panose="020B0604020202020204" pitchFamily="34" charset="0"/>
                    <a:ea typeface="微软雅黑" panose="020B0503020204020204" pitchFamily="34" charset="-122"/>
                    <a:sym typeface="Arial" panose="020B0604020202020204" pitchFamily="34" charset="0"/>
                  </a:rPr>
                </a:br>
                <a:r>
                  <a:rPr lang="zh-CN" altLang="en-US" sz="1000" dirty="0">
                    <a:solidFill>
                      <a:srgbClr val="333639"/>
                    </a:solidFill>
                    <a:latin typeface="Arial" panose="020B0604020202020204" pitchFamily="34" charset="0"/>
                    <a:ea typeface="微软雅黑" panose="020B0503020204020204" pitchFamily="34" charset="-122"/>
                    <a:sym typeface="Arial" panose="020B0604020202020204" pitchFamily="34" charset="0"/>
                  </a:rPr>
                  <a:t/>
                </a:r>
                <a:br>
                  <a:rPr lang="zh-CN" altLang="en-US" sz="1000" dirty="0">
                    <a:solidFill>
                      <a:srgbClr val="333639"/>
                    </a:solidFill>
                    <a:latin typeface="Arial" panose="020B0604020202020204" pitchFamily="34" charset="0"/>
                    <a:ea typeface="微软雅黑" panose="020B0503020204020204" pitchFamily="34" charset="-122"/>
                    <a:sym typeface="Arial" panose="020B0604020202020204" pitchFamily="34" charset="0"/>
                  </a:rPr>
                </a:br>
                <a:endParaRPr lang="zh-CN" altLang="en-US" sz="1000" dirty="0">
                  <a:solidFill>
                    <a:srgbClr val="333639"/>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iṡľîḍê">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EA5CB27E-A71E-409D-A042-5282B788ED37}"/>
                  </a:ext>
                </a:extLst>
              </p:cNvPr>
              <p:cNvSpPr/>
              <p:nvPr/>
            </p:nvSpPr>
            <p:spPr>
              <a:xfrm>
                <a:off x="674561" y="2015629"/>
                <a:ext cx="3295169" cy="422826"/>
              </a:xfrm>
              <a:prstGeom prst="roundRect">
                <a:avLst>
                  <a:gd name="adj" fmla="val 50000"/>
                </a:avLst>
              </a:prstGeom>
              <a:solidFill>
                <a:srgbClr val="E22D29"/>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r>
                  <a:rPr lang="zh-CN" alt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rPr>
                  <a:t>护士</a:t>
                </a:r>
                <a:r>
                  <a:rPr lang="zh-CN" altLang="en-US" sz="16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需求</a:t>
                </a:r>
                <a:endParaRPr lang="zh-CN" alt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ïŝľíďê">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4A00BF69-5118-4350-B43F-5E1BD4D3DCF8}"/>
                  </a:ext>
                </a:extLst>
              </p:cNvPr>
              <p:cNvSpPr txBox="1"/>
              <p:nvPr/>
            </p:nvSpPr>
            <p:spPr bwMode="auto">
              <a:xfrm>
                <a:off x="1163367" y="1979291"/>
                <a:ext cx="107" cy="243196"/>
              </a:xfrm>
              <a:prstGeom prst="rect">
                <a:avLst/>
              </a:prstGeom>
              <a:noFill/>
              <a:scene3d>
                <a:camera prst="orthographicFront">
                  <a:rot lat="0" lon="0" rev="0"/>
                </a:camera>
                <a:lightRig rig="threePt" dir="t"/>
              </a:scene3d>
              <a:sp3d prstMaterial="matte">
                <a:bevelT w="1270" h="1270"/>
              </a:sp3d>
            </p:spPr>
            <p:txBody>
              <a:bodyPr wrap="square" lIns="91440" tIns="45720" rIns="91440" bIns="45720" anchor="ctr">
                <a:normAutofit fontScale="62500" lnSpcReduction="20000"/>
              </a:bodyP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sp>
          <p:nvSpPr>
            <p:cNvPr id="35" name="ïSḻiḓê">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CD4F6A58-09BF-4B90-9DC4-37C91AA701FB}"/>
                </a:ext>
              </a:extLst>
            </p:cNvPr>
            <p:cNvSpPr/>
            <p:nvPr/>
          </p:nvSpPr>
          <p:spPr bwMode="auto">
            <a:xfrm>
              <a:off x="1908968" y="1948357"/>
              <a:ext cx="2755351" cy="16484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pPr>
              <a:r>
                <a:rPr lang="zh-CN" altLang="en-US" sz="1400" b="1" dirty="0">
                  <a:latin typeface="Arial" panose="020B0604020202020204" pitchFamily="34" charset="0"/>
                  <a:ea typeface="微软雅黑" panose="020B0503020204020204" pitchFamily="34" charset="-122"/>
                  <a:cs typeface="Microsoft YaHei"/>
                  <a:sym typeface="Arial" panose="020B0604020202020204" pitchFamily="34" charset="0"/>
                </a:rPr>
                <a:t>医嘱</a:t>
              </a:r>
              <a:r>
                <a:rPr lang="zh-CN" altLang="en-US" sz="1400" b="1" dirty="0" smtClean="0">
                  <a:latin typeface="Arial" panose="020B0604020202020204" pitchFamily="34" charset="0"/>
                  <a:ea typeface="微软雅黑" panose="020B0503020204020204" pitchFamily="34" charset="-122"/>
                  <a:cs typeface="Microsoft YaHei"/>
                  <a:sym typeface="Arial" panose="020B0604020202020204" pitchFamily="34" charset="0"/>
                </a:rPr>
                <a:t>执行</a:t>
              </a:r>
              <a:endParaRPr lang="en-US" altLang="zh-CN" sz="1400" b="1" dirty="0" smtClean="0">
                <a:latin typeface="Arial" panose="020B0604020202020204" pitchFamily="34" charset="0"/>
                <a:ea typeface="微软雅黑" panose="020B0503020204020204" pitchFamily="34" charset="-122"/>
                <a:cs typeface="Microsoft YaHei"/>
                <a:sym typeface="Arial" panose="020B0604020202020204" pitchFamily="34" charset="0"/>
              </a:endParaRPr>
            </a:p>
            <a:p>
              <a:pPr>
                <a:lnSpc>
                  <a:spcPct val="150000"/>
                </a:lnSpc>
              </a:pPr>
              <a:r>
                <a:rPr lang="zh-CN" altLang="en-US" sz="1100" b="1" dirty="0" smtClean="0">
                  <a:latin typeface="Arial" panose="020B0604020202020204" pitchFamily="34" charset="0"/>
                  <a:ea typeface="微软雅黑" panose="020B0503020204020204" pitchFamily="34" charset="-122"/>
                  <a:cs typeface="Microsoft YaHei"/>
                  <a:sym typeface="Arial" panose="020B0604020202020204" pitchFamily="34" charset="0"/>
                </a:rPr>
                <a:t>药液</a:t>
              </a:r>
              <a:r>
                <a:rPr lang="zh-CN" altLang="en-US" sz="1100" b="1" dirty="0">
                  <a:latin typeface="Arial" panose="020B0604020202020204" pitchFamily="34" charset="0"/>
                  <a:ea typeface="微软雅黑" panose="020B0503020204020204" pitchFamily="34" charset="-122"/>
                  <a:cs typeface="Microsoft YaHei"/>
                  <a:sym typeface="Arial" panose="020B0604020202020204" pitchFamily="34" charset="0"/>
                </a:rPr>
                <a:t>管理</a:t>
              </a:r>
              <a:r>
                <a:rPr lang="zh-CN" altLang="en-US" sz="1100" dirty="0" smtClean="0">
                  <a:latin typeface="Arial" panose="020B0604020202020204" pitchFamily="34" charset="0"/>
                  <a:ea typeface="微软雅黑" panose="020B0503020204020204" pitchFamily="34" charset="-122"/>
                  <a:cs typeface="Microsoft YaHei"/>
                  <a:sym typeface="Arial" panose="020B0604020202020204" pitchFamily="34" charset="0"/>
                </a:rPr>
                <a:t>：</a:t>
              </a:r>
              <a:r>
                <a:rPr lang="en-US" altLang="zh-CN" sz="1100" dirty="0" smtClean="0">
                  <a:latin typeface="Arial" panose="020B0604020202020204" pitchFamily="34" charset="0"/>
                  <a:ea typeface="微软雅黑" panose="020B0503020204020204" pitchFamily="34" charset="-122"/>
                  <a:cs typeface="Microsoft YaHei"/>
                  <a:sym typeface="Arial" panose="020B0604020202020204" pitchFamily="34" charset="0"/>
                </a:rPr>
                <a:t>PDA</a:t>
              </a:r>
              <a:r>
                <a:rPr lang="zh-CN" altLang="en-US" sz="1100" dirty="0" smtClean="0">
                  <a:latin typeface="Arial" panose="020B0604020202020204" pitchFamily="34" charset="0"/>
                  <a:ea typeface="微软雅黑" panose="020B0503020204020204" pitchFamily="34" charset="-122"/>
                  <a:cs typeface="Microsoft YaHei"/>
                  <a:sym typeface="Arial" panose="020B0604020202020204" pitchFamily="34" charset="0"/>
                </a:rPr>
                <a:t>“</a:t>
              </a:r>
              <a:r>
                <a:rPr lang="zh-CN" altLang="en-US" sz="1100" dirty="0">
                  <a:latin typeface="Arial" panose="020B0604020202020204" pitchFamily="34" charset="0"/>
                  <a:ea typeface="微软雅黑" panose="020B0503020204020204" pitchFamily="34" charset="-122"/>
                  <a:cs typeface="Microsoft YaHei"/>
                  <a:sym typeface="Arial" panose="020B0604020202020204" pitchFamily="34" charset="0"/>
                </a:rPr>
                <a:t>三查七对</a:t>
              </a:r>
              <a:r>
                <a:rPr lang="zh-CN" altLang="en-US" sz="1100" dirty="0" smtClean="0">
                  <a:latin typeface="Arial" panose="020B0604020202020204" pitchFamily="34" charset="0"/>
                  <a:ea typeface="微软雅黑" panose="020B0503020204020204" pitchFamily="34" charset="-122"/>
                  <a:cs typeface="Microsoft YaHei"/>
                  <a:sym typeface="Arial" panose="020B0604020202020204" pitchFamily="34" charset="0"/>
                </a:rPr>
                <a:t>”，移动漫游需求高；</a:t>
              </a:r>
              <a:endParaRPr lang="en-US" altLang="zh-CN" sz="1100" dirty="0" smtClean="0">
                <a:latin typeface="Arial" panose="020B0604020202020204" pitchFamily="34" charset="0"/>
                <a:ea typeface="微软雅黑" panose="020B0503020204020204" pitchFamily="34" charset="-122"/>
                <a:cs typeface="Microsoft YaHei"/>
                <a:sym typeface="Arial" panose="020B0604020202020204" pitchFamily="34" charset="0"/>
              </a:endParaRPr>
            </a:p>
            <a:p>
              <a:pPr>
                <a:lnSpc>
                  <a:spcPct val="150000"/>
                </a:lnSpc>
              </a:pPr>
              <a:r>
                <a:rPr lang="zh-CN" altLang="en-US" sz="1100" b="1" dirty="0" smtClean="0">
                  <a:latin typeface="Arial" panose="020B0604020202020204" pitchFamily="34" charset="0"/>
                  <a:ea typeface="微软雅黑" panose="020B0503020204020204" pitchFamily="34" charset="-122"/>
                  <a:cs typeface="Microsoft YaHei"/>
                  <a:sym typeface="Arial" panose="020B0604020202020204" pitchFamily="34" charset="0"/>
                </a:rPr>
                <a:t>检测患者：</a:t>
              </a:r>
              <a:r>
                <a:rPr lang="zh-CN" altLang="en-US" sz="1100" dirty="0">
                  <a:latin typeface="Arial" panose="020B0604020202020204" pitchFamily="34" charset="0"/>
                  <a:ea typeface="微软雅黑" panose="020B0503020204020204" pitchFamily="34" charset="-122"/>
                  <a:cs typeface="Microsoft YaHei"/>
                  <a:sym typeface="Arial" panose="020B0604020202020204" pitchFamily="34" charset="0"/>
                </a:rPr>
                <a:t>血压心率，</a:t>
              </a:r>
              <a:r>
                <a:rPr lang="zh-CN" altLang="en-US" sz="1100" dirty="0" smtClean="0">
                  <a:latin typeface="Arial" panose="020B0604020202020204" pitchFamily="34" charset="0"/>
                  <a:ea typeface="微软雅黑" panose="020B0503020204020204" pitchFamily="34" charset="-122"/>
                  <a:cs typeface="Microsoft YaHei"/>
                  <a:sym typeface="Arial" panose="020B0604020202020204" pitchFamily="34" charset="0"/>
                </a:rPr>
                <a:t>体温，抽血检测，</a:t>
              </a:r>
              <a:r>
                <a:rPr lang="zh-CN" altLang="en-US" sz="1100" dirty="0">
                  <a:latin typeface="Arial" panose="020B0604020202020204" pitchFamily="34" charset="0"/>
                  <a:ea typeface="微软雅黑" panose="020B0503020204020204" pitchFamily="34" charset="-122"/>
                  <a:cs typeface="Microsoft YaHei"/>
                  <a:sym typeface="Arial" panose="020B0604020202020204" pitchFamily="34" charset="0"/>
                </a:rPr>
                <a:t>人力</a:t>
              </a:r>
              <a:r>
                <a:rPr lang="zh-CN" altLang="en-US" sz="1100" dirty="0" smtClean="0">
                  <a:latin typeface="Arial" panose="020B0604020202020204" pitchFamily="34" charset="0"/>
                  <a:ea typeface="微软雅黑" panose="020B0503020204020204" pitchFamily="34" charset="-122"/>
                  <a:cs typeface="Microsoft YaHei"/>
                  <a:sym typeface="Arial" panose="020B0604020202020204" pitchFamily="34" charset="0"/>
                </a:rPr>
                <a:t>释放需求</a:t>
              </a:r>
              <a:endParaRPr lang="en-US" altLang="zh-CN" sz="1100" dirty="0" smtClean="0">
                <a:latin typeface="Arial" panose="020B0604020202020204" pitchFamily="34" charset="0"/>
                <a:ea typeface="微软雅黑" panose="020B0503020204020204" pitchFamily="34" charset="-122"/>
                <a:cs typeface="Microsoft YaHei"/>
                <a:sym typeface="Arial" panose="020B0604020202020204" pitchFamily="34" charset="0"/>
              </a:endParaRPr>
            </a:p>
            <a:p>
              <a:pPr>
                <a:lnSpc>
                  <a:spcPct val="150000"/>
                </a:lnSpc>
              </a:pPr>
              <a:r>
                <a:rPr lang="zh-CN" altLang="en-US" sz="1100" b="1" dirty="0" smtClean="0">
                  <a:latin typeface="Arial" panose="020B0604020202020204" pitchFamily="34" charset="0"/>
                  <a:ea typeface="微软雅黑" panose="020B0503020204020204" pitchFamily="34" charset="-122"/>
                  <a:cs typeface="Microsoft YaHei"/>
                  <a:sym typeface="Arial" panose="020B0604020202020204" pitchFamily="34" charset="0"/>
                </a:rPr>
                <a:t>患者管理</a:t>
              </a:r>
              <a:r>
                <a:rPr lang="zh-CN" altLang="en-US" sz="1100" dirty="0" smtClean="0">
                  <a:latin typeface="Arial" panose="020B0604020202020204" pitchFamily="34" charset="0"/>
                  <a:ea typeface="微软雅黑" panose="020B0503020204020204" pitchFamily="34" charset="-122"/>
                  <a:cs typeface="Microsoft YaHei"/>
                  <a:sym typeface="Arial" panose="020B0604020202020204" pitchFamily="34" charset="0"/>
                </a:rPr>
                <a:t>：针对患者日常管理工作，可执行性</a:t>
              </a:r>
              <a:r>
                <a:rPr lang="zh-CN" altLang="en-US" sz="1100" dirty="0">
                  <a:latin typeface="Arial" panose="020B0604020202020204" pitchFamily="34" charset="0"/>
                  <a:ea typeface="微软雅黑" panose="020B0503020204020204" pitchFamily="34" charset="-122"/>
                  <a:cs typeface="Microsoft YaHei"/>
                  <a:sym typeface="Arial" panose="020B0604020202020204" pitchFamily="34" charset="0"/>
                </a:rPr>
                <a:t>弱</a:t>
              </a:r>
              <a:r>
                <a:rPr lang="zh-CN" altLang="en-US" sz="1100" dirty="0" smtClean="0">
                  <a:latin typeface="Arial" panose="020B0604020202020204" pitchFamily="34" charset="0"/>
                  <a:ea typeface="微软雅黑" panose="020B0503020204020204" pitchFamily="34" charset="-122"/>
                  <a:cs typeface="Microsoft YaHei"/>
                  <a:sym typeface="Arial" panose="020B0604020202020204" pitchFamily="34" charset="0"/>
                </a:rPr>
                <a:t>。</a:t>
              </a:r>
              <a:endParaRPr lang="en-US" altLang="zh-CN" sz="1100" dirty="0">
                <a:latin typeface="Arial" panose="020B0604020202020204" pitchFamily="34" charset="0"/>
                <a:ea typeface="微软雅黑" panose="020B0503020204020204" pitchFamily="34" charset="-122"/>
                <a:cs typeface="Microsoft YaHei"/>
                <a:sym typeface="Arial" panose="020B0604020202020204" pitchFamily="34" charset="0"/>
              </a:endParaRPr>
            </a:p>
            <a:p>
              <a:pPr marL="171450" indent="-171450" algn="ctr">
                <a:lnSpc>
                  <a:spcPct val="150000"/>
                </a:lnSpc>
                <a:buFont typeface="Arial" panose="020B0604020202020204" pitchFamily="34" charset="0"/>
                <a:buChar char="•"/>
              </a:pPr>
              <a:endParaRPr lang="en-US" altLang="zh-CN" sz="11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33" name="íśļïḑê">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9737EBD4-B052-4DE2-9B07-2DE5C8391F7C}"/>
              </a:ext>
            </a:extLst>
          </p:cNvPr>
          <p:cNvSpPr txBox="1"/>
          <p:nvPr/>
        </p:nvSpPr>
        <p:spPr bwMode="auto">
          <a:xfrm>
            <a:off x="2691096" y="1869880"/>
            <a:ext cx="60" cy="204830"/>
          </a:xfrm>
          <a:prstGeom prst="rect">
            <a:avLst/>
          </a:prstGeom>
          <a:noFill/>
          <a:scene3d>
            <a:camera prst="orthographicFront">
              <a:rot lat="0" lon="0" rev="0"/>
            </a:camera>
            <a:lightRig rig="threePt" dir="t"/>
          </a:scene3d>
          <a:sp3d prstMaterial="matte">
            <a:bevelT w="1270" h="1270"/>
          </a:sp3d>
        </p:spPr>
        <p:txBody>
          <a:bodyPr wrap="square" lIns="91440" tIns="45720" rIns="91440" bIns="45720" anchor="ctr">
            <a:normAutofit fontScale="47500" lnSpcReduction="20000"/>
          </a:bodyP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52" name="ïšľîḓe">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61629965-96BA-47E1-AEF7-15375F2AEA2D}"/>
              </a:ext>
            </a:extLst>
          </p:cNvPr>
          <p:cNvGrpSpPr/>
          <p:nvPr/>
        </p:nvGrpSpPr>
        <p:grpSpPr>
          <a:xfrm>
            <a:off x="2470800" y="2230075"/>
            <a:ext cx="2120000" cy="2484061"/>
            <a:chOff x="323769" y="1979291"/>
            <a:chExt cx="3996756" cy="2458663"/>
          </a:xfrm>
        </p:grpSpPr>
        <p:sp>
          <p:nvSpPr>
            <p:cNvPr id="54" name="ïsľíḑe">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EA3F007B-37BC-4CFC-8FF4-67125A08C59E}"/>
                </a:ext>
              </a:extLst>
            </p:cNvPr>
            <p:cNvSpPr/>
            <p:nvPr/>
          </p:nvSpPr>
          <p:spPr>
            <a:xfrm>
              <a:off x="323769" y="2471283"/>
              <a:ext cx="3996756" cy="1966671"/>
            </a:xfrm>
            <a:prstGeom prst="roundRect">
              <a:avLst>
                <a:gd name="adj" fmla="val 2415"/>
              </a:avLst>
            </a:prstGeom>
            <a:solidFill>
              <a:schemeClr val="bg1">
                <a:alpha val="40000"/>
              </a:schemeClr>
            </a:solidFill>
            <a:ln w="3175">
              <a:solidFill>
                <a:schemeClr val="tx2">
                  <a:lumMod val="60000"/>
                  <a:lumOff val="4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t">
              <a:normAutofit/>
            </a:bodyPr>
            <a:lstStyle/>
            <a:p>
              <a:pPr lvl="0">
                <a:lnSpc>
                  <a:spcPct val="120000"/>
                </a:lnSpc>
                <a:defRPr/>
              </a:pPr>
              <a:r>
                <a:rPr lang="zh-CN" altLang="en-US" sz="1000" dirty="0">
                  <a:solidFill>
                    <a:srgbClr val="333639"/>
                  </a:solidFill>
                  <a:latin typeface="Arial" panose="020B0604020202020204" pitchFamily="34" charset="0"/>
                  <a:ea typeface="微软雅黑" panose="020B0503020204020204" pitchFamily="34" charset="-122"/>
                  <a:sym typeface="Arial" panose="020B0604020202020204" pitchFamily="34" charset="0"/>
                </a:rPr>
                <a:t/>
              </a:r>
              <a:br>
                <a:rPr lang="zh-CN" altLang="en-US" sz="1000" dirty="0">
                  <a:solidFill>
                    <a:srgbClr val="333639"/>
                  </a:solidFill>
                  <a:latin typeface="Arial" panose="020B0604020202020204" pitchFamily="34" charset="0"/>
                  <a:ea typeface="微软雅黑" panose="020B0503020204020204" pitchFamily="34" charset="-122"/>
                  <a:sym typeface="Arial" panose="020B0604020202020204" pitchFamily="34" charset="0"/>
                </a:rPr>
              </a:br>
              <a:r>
                <a:rPr lang="zh-CN" altLang="en-US" sz="1000" dirty="0">
                  <a:solidFill>
                    <a:srgbClr val="333639"/>
                  </a:solidFill>
                  <a:latin typeface="Arial" panose="020B0604020202020204" pitchFamily="34" charset="0"/>
                  <a:ea typeface="微软雅黑" panose="020B0503020204020204" pitchFamily="34" charset="-122"/>
                  <a:sym typeface="Arial" panose="020B0604020202020204" pitchFamily="34" charset="0"/>
                </a:rPr>
                <a:t/>
              </a:r>
              <a:br>
                <a:rPr lang="zh-CN" altLang="en-US" sz="1000" dirty="0">
                  <a:solidFill>
                    <a:srgbClr val="333639"/>
                  </a:solidFill>
                  <a:latin typeface="Arial" panose="020B0604020202020204" pitchFamily="34" charset="0"/>
                  <a:ea typeface="微软雅黑" panose="020B0503020204020204" pitchFamily="34" charset="-122"/>
                  <a:sym typeface="Arial" panose="020B0604020202020204" pitchFamily="34" charset="0"/>
                </a:rPr>
              </a:br>
              <a:endParaRPr lang="zh-CN" altLang="en-US" sz="1000" dirty="0">
                <a:solidFill>
                  <a:srgbClr val="333639"/>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iṡľîḍê">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EA5CB27E-A71E-409D-A042-5282B788ED37}"/>
                </a:ext>
              </a:extLst>
            </p:cNvPr>
            <p:cNvSpPr/>
            <p:nvPr/>
          </p:nvSpPr>
          <p:spPr>
            <a:xfrm>
              <a:off x="674562" y="2015630"/>
              <a:ext cx="3295169" cy="422826"/>
            </a:xfrm>
            <a:prstGeom prst="roundRect">
              <a:avLst>
                <a:gd name="adj" fmla="val 50000"/>
              </a:avLst>
            </a:prstGeom>
            <a:solidFill>
              <a:srgbClr val="E22D29"/>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r>
                <a:rPr lang="zh-CN" alt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rPr>
                <a:t>医生需求</a:t>
              </a:r>
            </a:p>
          </p:txBody>
        </p:sp>
        <p:sp>
          <p:nvSpPr>
            <p:cNvPr id="56" name="ïŝľíďê">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4A00BF69-5118-4350-B43F-5E1BD4D3DCF8}"/>
                </a:ext>
              </a:extLst>
            </p:cNvPr>
            <p:cNvSpPr txBox="1"/>
            <p:nvPr/>
          </p:nvSpPr>
          <p:spPr bwMode="auto">
            <a:xfrm>
              <a:off x="1163367" y="1979291"/>
              <a:ext cx="107" cy="243196"/>
            </a:xfrm>
            <a:prstGeom prst="rect">
              <a:avLst/>
            </a:prstGeom>
            <a:noFill/>
            <a:scene3d>
              <a:camera prst="orthographicFront">
                <a:rot lat="0" lon="0" rev="0"/>
              </a:camera>
              <a:lightRig rig="threePt" dir="t"/>
            </a:scene3d>
            <a:sp3d prstMaterial="matte">
              <a:bevelT w="1270" h="1270"/>
            </a:sp3d>
          </p:spPr>
          <p:txBody>
            <a:bodyPr wrap="square" lIns="91440" tIns="45720" rIns="91440" bIns="45720" anchor="ctr">
              <a:normAutofit fontScale="62500" lnSpcReduction="20000"/>
            </a:bodyP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sp>
        <p:nvSpPr>
          <p:cNvPr id="57" name="ïşḷîďé">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69A7265C-50A7-4FB4-A139-5D236C785041}"/>
              </a:ext>
            </a:extLst>
          </p:cNvPr>
          <p:cNvSpPr/>
          <p:nvPr/>
        </p:nvSpPr>
        <p:spPr bwMode="auto">
          <a:xfrm>
            <a:off x="2508468" y="2826340"/>
            <a:ext cx="2053879" cy="18266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pPr>
            <a:r>
              <a:rPr lang="zh-CN" altLang="en-US" sz="1400" b="1" dirty="0">
                <a:latin typeface="Arial" panose="020B0604020202020204" pitchFamily="34" charset="0"/>
                <a:ea typeface="微软雅黑" panose="020B0503020204020204" pitchFamily="34" charset="-122"/>
                <a:sym typeface="Arial" panose="020B0604020202020204" pitchFamily="34" charset="0"/>
              </a:rPr>
              <a:t>移动</a:t>
            </a:r>
            <a:r>
              <a:rPr lang="zh-CN" altLang="en-US" sz="1400" b="1" dirty="0" smtClean="0">
                <a:latin typeface="Arial" panose="020B0604020202020204" pitchFamily="34" charset="0"/>
                <a:ea typeface="微软雅黑" panose="020B0503020204020204" pitchFamily="34" charset="-122"/>
                <a:sym typeface="Arial" panose="020B0604020202020204" pitchFamily="34" charset="0"/>
              </a:rPr>
              <a:t>查房</a:t>
            </a:r>
            <a:endParaRPr lang="en-US" altLang="zh-CN" sz="1400" b="1" dirty="0" smtClean="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1100" b="1" dirty="0" smtClean="0">
                <a:latin typeface="Arial" panose="020B0604020202020204" pitchFamily="34" charset="0"/>
                <a:ea typeface="微软雅黑" panose="020B0503020204020204" pitchFamily="34" charset="-122"/>
                <a:cs typeface="Microsoft YaHei"/>
                <a:sym typeface="Arial" panose="020B0604020202020204" pitchFamily="34" charset="0"/>
              </a:rPr>
              <a:t>查看电子病历</a:t>
            </a:r>
            <a:r>
              <a:rPr lang="zh-CN" altLang="en-US" sz="1100" dirty="0">
                <a:latin typeface="Arial" panose="020B0604020202020204" pitchFamily="34" charset="0"/>
                <a:ea typeface="微软雅黑" panose="020B0503020204020204" pitchFamily="34" charset="-122"/>
                <a:cs typeface="Microsoft YaHei"/>
                <a:sym typeface="Arial" panose="020B0604020202020204" pitchFamily="34" charset="0"/>
              </a:rPr>
              <a:t>：</a:t>
            </a:r>
            <a:r>
              <a:rPr lang="en-US" altLang="zh-CN" sz="1100" dirty="0" smtClean="0">
                <a:latin typeface="Arial" panose="020B0604020202020204" pitchFamily="34" charset="0"/>
                <a:ea typeface="微软雅黑" panose="020B0503020204020204" pitchFamily="34" charset="-122"/>
                <a:cs typeface="Microsoft YaHei"/>
                <a:sym typeface="Arial" panose="020B0604020202020204" pitchFamily="34" charset="0"/>
              </a:rPr>
              <a:t>HIS</a:t>
            </a:r>
            <a:r>
              <a:rPr lang="zh-CN" altLang="en-US" sz="1100" dirty="0" smtClean="0">
                <a:latin typeface="Arial" panose="020B0604020202020204" pitchFamily="34" charset="0"/>
                <a:ea typeface="微软雅黑" panose="020B0503020204020204" pitchFamily="34" charset="-122"/>
                <a:cs typeface="Microsoft YaHei"/>
                <a:sym typeface="Arial" panose="020B0604020202020204" pitchFamily="34" charset="0"/>
              </a:rPr>
              <a:t>、</a:t>
            </a:r>
            <a:r>
              <a:rPr lang="en-US" altLang="zh-CN" sz="1100" dirty="0" smtClean="0">
                <a:latin typeface="Arial" panose="020B0604020202020204" pitchFamily="34" charset="0"/>
                <a:ea typeface="微软雅黑" panose="020B0503020204020204" pitchFamily="34" charset="-122"/>
                <a:cs typeface="Microsoft YaHei"/>
                <a:sym typeface="Arial" panose="020B0604020202020204" pitchFamily="34" charset="0"/>
              </a:rPr>
              <a:t>PACS</a:t>
            </a:r>
            <a:r>
              <a:rPr lang="zh-CN" altLang="en-US" sz="1100" dirty="0" smtClean="0">
                <a:latin typeface="Arial" panose="020B0604020202020204" pitchFamily="34" charset="0"/>
                <a:ea typeface="微软雅黑" panose="020B0503020204020204" pitchFamily="34" charset="-122"/>
                <a:cs typeface="Microsoft YaHei"/>
                <a:sym typeface="Arial" panose="020B0604020202020204" pitchFamily="34" charset="0"/>
              </a:rPr>
              <a:t>、</a:t>
            </a:r>
            <a:r>
              <a:rPr lang="en-US" altLang="zh-CN" sz="1100" dirty="0" smtClean="0">
                <a:latin typeface="Arial" panose="020B0604020202020204" pitchFamily="34" charset="0"/>
                <a:ea typeface="微软雅黑" panose="020B0503020204020204" pitchFamily="34" charset="-122"/>
                <a:cs typeface="Microsoft YaHei"/>
                <a:sym typeface="Arial" panose="020B0604020202020204" pitchFamily="34" charset="0"/>
              </a:rPr>
              <a:t>EMR</a:t>
            </a:r>
            <a:r>
              <a:rPr lang="zh-CN" altLang="en-US" sz="1100" dirty="0" smtClean="0">
                <a:latin typeface="Arial" panose="020B0604020202020204" pitchFamily="34" charset="0"/>
                <a:ea typeface="微软雅黑" panose="020B0503020204020204" pitchFamily="34" charset="-122"/>
                <a:cs typeface="Microsoft YaHei"/>
                <a:sym typeface="Arial" panose="020B0604020202020204" pitchFamily="34" charset="0"/>
              </a:rPr>
              <a:t>高带宽信息查询，高带宽需求</a:t>
            </a:r>
            <a:endParaRPr lang="en-US" altLang="zh-CN" sz="1100" dirty="0" smtClean="0">
              <a:latin typeface="Arial" panose="020B0604020202020204" pitchFamily="34" charset="0"/>
              <a:ea typeface="微软雅黑" panose="020B0503020204020204" pitchFamily="34" charset="-122"/>
              <a:cs typeface="Microsoft YaHei"/>
              <a:sym typeface="Arial" panose="020B0604020202020204" pitchFamily="34" charset="0"/>
            </a:endParaRPr>
          </a:p>
          <a:p>
            <a:pPr>
              <a:lnSpc>
                <a:spcPct val="150000"/>
              </a:lnSpc>
            </a:pPr>
            <a:r>
              <a:rPr lang="zh-CN" altLang="en-US" sz="1100" b="1" dirty="0" smtClean="0">
                <a:latin typeface="Arial" panose="020B0604020202020204" pitchFamily="34" charset="0"/>
                <a:ea typeface="微软雅黑" panose="020B0503020204020204" pitchFamily="34" charset="-122"/>
                <a:cs typeface="Microsoft YaHei"/>
                <a:sym typeface="Arial" panose="020B0604020202020204" pitchFamily="34" charset="0"/>
              </a:rPr>
              <a:t>医嘱查询下发</a:t>
            </a:r>
            <a:r>
              <a:rPr lang="zh-CN" altLang="en-US" sz="1100" dirty="0" smtClean="0">
                <a:latin typeface="Arial" panose="020B0604020202020204" pitchFamily="34" charset="0"/>
                <a:ea typeface="微软雅黑" panose="020B0503020204020204" pitchFamily="34" charset="-122"/>
                <a:cs typeface="Microsoft YaHei"/>
                <a:sym typeface="Arial" panose="020B0604020202020204" pitchFamily="34" charset="0"/>
              </a:rPr>
              <a:t>：实时查询医嘱执行及下发，低延时需求。</a:t>
            </a:r>
            <a:endParaRPr lang="en-US" altLang="zh-CN" sz="1100" dirty="0">
              <a:latin typeface="Arial" panose="020B0604020202020204" pitchFamily="34" charset="0"/>
              <a:ea typeface="微软雅黑" panose="020B0503020204020204" pitchFamily="34" charset="-122"/>
              <a:cs typeface="Microsoft YaHei"/>
              <a:sym typeface="Arial" panose="020B0604020202020204" pitchFamily="34" charset="0"/>
            </a:endParaRPr>
          </a:p>
          <a:p>
            <a:pPr algn="ctr">
              <a:lnSpc>
                <a:spcPct val="150000"/>
              </a:lnSpc>
            </a:pPr>
            <a:endParaRPr lang="en-US" altLang="zh-CN" sz="1400" b="1" dirty="0">
              <a:latin typeface="Arial" panose="020B0604020202020204" pitchFamily="34" charset="0"/>
              <a:ea typeface="微软雅黑" panose="020B0503020204020204" pitchFamily="34" charset="-122"/>
              <a:sym typeface="Arial" panose="020B0604020202020204" pitchFamily="34" charset="0"/>
            </a:endParaRPr>
          </a:p>
        </p:txBody>
      </p:sp>
      <p:grpSp>
        <p:nvGrpSpPr>
          <p:cNvPr id="58" name="ïšľîḓe">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61629965-96BA-47E1-AEF7-15375F2AEA2D}"/>
              </a:ext>
            </a:extLst>
          </p:cNvPr>
          <p:cNvGrpSpPr/>
          <p:nvPr/>
        </p:nvGrpSpPr>
        <p:grpSpPr>
          <a:xfrm>
            <a:off x="4701067" y="2218452"/>
            <a:ext cx="2120000" cy="2484061"/>
            <a:chOff x="323769" y="1979291"/>
            <a:chExt cx="3996756" cy="2458663"/>
          </a:xfrm>
        </p:grpSpPr>
        <p:sp>
          <p:nvSpPr>
            <p:cNvPr id="59" name="ïsľíḑe">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EA3F007B-37BC-4CFC-8FF4-67125A08C59E}"/>
                </a:ext>
              </a:extLst>
            </p:cNvPr>
            <p:cNvSpPr/>
            <p:nvPr/>
          </p:nvSpPr>
          <p:spPr>
            <a:xfrm>
              <a:off x="323769" y="2471283"/>
              <a:ext cx="3996756" cy="1966671"/>
            </a:xfrm>
            <a:prstGeom prst="roundRect">
              <a:avLst>
                <a:gd name="adj" fmla="val 2415"/>
              </a:avLst>
            </a:prstGeom>
            <a:solidFill>
              <a:schemeClr val="bg1">
                <a:alpha val="40000"/>
              </a:schemeClr>
            </a:solidFill>
            <a:ln w="3175">
              <a:solidFill>
                <a:schemeClr val="tx2">
                  <a:lumMod val="60000"/>
                  <a:lumOff val="4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t">
              <a:normAutofit/>
            </a:bodyPr>
            <a:lstStyle/>
            <a:p>
              <a:pPr lvl="0">
                <a:lnSpc>
                  <a:spcPct val="120000"/>
                </a:lnSpc>
                <a:defRPr/>
              </a:pPr>
              <a:r>
                <a:rPr lang="zh-CN" altLang="en-US" sz="1000" dirty="0">
                  <a:solidFill>
                    <a:srgbClr val="333639"/>
                  </a:solidFill>
                  <a:latin typeface="Arial" panose="020B0604020202020204" pitchFamily="34" charset="0"/>
                  <a:ea typeface="微软雅黑" panose="020B0503020204020204" pitchFamily="34" charset="-122"/>
                  <a:sym typeface="Arial" panose="020B0604020202020204" pitchFamily="34" charset="0"/>
                </a:rPr>
                <a:t/>
              </a:r>
              <a:br>
                <a:rPr lang="zh-CN" altLang="en-US" sz="1000" dirty="0">
                  <a:solidFill>
                    <a:srgbClr val="333639"/>
                  </a:solidFill>
                  <a:latin typeface="Arial" panose="020B0604020202020204" pitchFamily="34" charset="0"/>
                  <a:ea typeface="微软雅黑" panose="020B0503020204020204" pitchFamily="34" charset="-122"/>
                  <a:sym typeface="Arial" panose="020B0604020202020204" pitchFamily="34" charset="0"/>
                </a:rPr>
              </a:br>
              <a:r>
                <a:rPr lang="zh-CN" altLang="en-US" sz="1000" dirty="0">
                  <a:solidFill>
                    <a:srgbClr val="333639"/>
                  </a:solidFill>
                  <a:latin typeface="Arial" panose="020B0604020202020204" pitchFamily="34" charset="0"/>
                  <a:ea typeface="微软雅黑" panose="020B0503020204020204" pitchFamily="34" charset="-122"/>
                  <a:sym typeface="Arial" panose="020B0604020202020204" pitchFamily="34" charset="0"/>
                </a:rPr>
                <a:t/>
              </a:r>
              <a:br>
                <a:rPr lang="zh-CN" altLang="en-US" sz="1000" dirty="0">
                  <a:solidFill>
                    <a:srgbClr val="333639"/>
                  </a:solidFill>
                  <a:latin typeface="Arial" panose="020B0604020202020204" pitchFamily="34" charset="0"/>
                  <a:ea typeface="微软雅黑" panose="020B0503020204020204" pitchFamily="34" charset="-122"/>
                  <a:sym typeface="Arial" panose="020B0604020202020204" pitchFamily="34" charset="0"/>
                </a:rPr>
              </a:br>
              <a:endParaRPr lang="zh-CN" altLang="en-US" sz="1000" dirty="0">
                <a:solidFill>
                  <a:srgbClr val="333639"/>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iṡľîḍê">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EA5CB27E-A71E-409D-A042-5282B788ED37}"/>
                </a:ext>
              </a:extLst>
            </p:cNvPr>
            <p:cNvSpPr/>
            <p:nvPr/>
          </p:nvSpPr>
          <p:spPr>
            <a:xfrm>
              <a:off x="615570" y="2022577"/>
              <a:ext cx="3295169" cy="422826"/>
            </a:xfrm>
            <a:prstGeom prst="roundRect">
              <a:avLst>
                <a:gd name="adj" fmla="val 50000"/>
              </a:avLst>
            </a:prstGeom>
            <a:solidFill>
              <a:srgbClr val="E22D29"/>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r>
                <a:rPr lang="zh-CN" alt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rPr>
                <a:t>患者需求</a:t>
              </a:r>
            </a:p>
          </p:txBody>
        </p:sp>
        <p:sp>
          <p:nvSpPr>
            <p:cNvPr id="61" name="ïŝľíďê">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4A00BF69-5118-4350-B43F-5E1BD4D3DCF8}"/>
                </a:ext>
              </a:extLst>
            </p:cNvPr>
            <p:cNvSpPr txBox="1"/>
            <p:nvPr/>
          </p:nvSpPr>
          <p:spPr bwMode="auto">
            <a:xfrm>
              <a:off x="1163367" y="1979291"/>
              <a:ext cx="107" cy="243196"/>
            </a:xfrm>
            <a:prstGeom prst="rect">
              <a:avLst/>
            </a:prstGeom>
            <a:noFill/>
            <a:scene3d>
              <a:camera prst="orthographicFront">
                <a:rot lat="0" lon="0" rev="0"/>
              </a:camera>
              <a:lightRig rig="threePt" dir="t"/>
            </a:scene3d>
            <a:sp3d prstMaterial="matte">
              <a:bevelT w="1270" h="1270"/>
            </a:sp3d>
          </p:spPr>
          <p:txBody>
            <a:bodyPr wrap="square" lIns="91440" tIns="45720" rIns="91440" bIns="45720" anchor="ctr">
              <a:normAutofit fontScale="62500" lnSpcReduction="20000"/>
            </a:bodyP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sp>
        <p:nvSpPr>
          <p:cNvPr id="63" name="îsḷiďé">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03872AAD-82F3-42CA-BB03-9505B604F6CC}"/>
              </a:ext>
            </a:extLst>
          </p:cNvPr>
          <p:cNvSpPr/>
          <p:nvPr/>
        </p:nvSpPr>
        <p:spPr bwMode="auto">
          <a:xfrm>
            <a:off x="4737103" y="2825221"/>
            <a:ext cx="2047215" cy="17770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pPr>
            <a:r>
              <a:rPr lang="zh-CN" altLang="en-US" sz="1400" b="1" dirty="0" smtClean="0">
                <a:latin typeface="Arial" panose="020B0604020202020204" pitchFamily="34" charset="0"/>
                <a:ea typeface="微软雅黑" panose="020B0503020204020204" pitchFamily="34" charset="-122"/>
                <a:sym typeface="Arial" panose="020B0604020202020204" pitchFamily="34" charset="0"/>
              </a:rPr>
              <a:t>娱乐</a:t>
            </a:r>
            <a:endParaRPr lang="en-US" altLang="zh-CN" sz="1400" b="1" dirty="0" smtClean="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1100" b="1" dirty="0" smtClean="0">
                <a:latin typeface="Arial" panose="020B0604020202020204" pitchFamily="34" charset="0"/>
                <a:ea typeface="微软雅黑" panose="020B0503020204020204" pitchFamily="34" charset="-122"/>
                <a:sym typeface="Arial" panose="020B0604020202020204" pitchFamily="34" charset="0"/>
              </a:rPr>
              <a:t>娱乐</a:t>
            </a:r>
            <a:r>
              <a:rPr lang="zh-CN" altLang="en-US" sz="1100" dirty="0" smtClean="0">
                <a:latin typeface="Arial" panose="020B0604020202020204" pitchFamily="34" charset="0"/>
                <a:ea typeface="微软雅黑" panose="020B0503020204020204" pitchFamily="34" charset="-122"/>
                <a:sym typeface="Arial" panose="020B0604020202020204" pitchFamily="34" charset="0"/>
              </a:rPr>
              <a:t>：满足基本上网娱乐需求</a:t>
            </a:r>
            <a:endParaRPr lang="en-US" altLang="zh-CN" sz="1100" dirty="0">
              <a:latin typeface="Arial" panose="020B0604020202020204" pitchFamily="34" charset="0"/>
              <a:ea typeface="微软雅黑" panose="020B0503020204020204" pitchFamily="34" charset="-122"/>
              <a:sym typeface="Arial" panose="020B0604020202020204" pitchFamily="34" charset="0"/>
            </a:endParaRPr>
          </a:p>
          <a:p>
            <a:pPr algn="ctr">
              <a:lnSpc>
                <a:spcPct val="150000"/>
              </a:lnSpc>
            </a:pPr>
            <a:r>
              <a:rPr lang="zh-CN" altLang="en-US" sz="1400" b="1" dirty="0" smtClean="0">
                <a:latin typeface="Arial" panose="020B0604020202020204" pitchFamily="34" charset="0"/>
                <a:ea typeface="微软雅黑" panose="020B0503020204020204" pitchFamily="34" charset="-122"/>
                <a:sym typeface="Arial" panose="020B0604020202020204" pitchFamily="34" charset="0"/>
              </a:rPr>
              <a:t>优质</a:t>
            </a:r>
            <a:r>
              <a:rPr lang="zh-CN" altLang="en-US" sz="1400" b="1" dirty="0">
                <a:latin typeface="Arial" panose="020B0604020202020204" pitchFamily="34" charset="0"/>
                <a:ea typeface="微软雅黑" panose="020B0503020204020204" pitchFamily="34" charset="-122"/>
                <a:sym typeface="Arial" panose="020B0604020202020204" pitchFamily="34" charset="0"/>
              </a:rPr>
              <a:t>体验</a:t>
            </a:r>
            <a:endParaRPr lang="en-US" altLang="zh-CN" sz="1400" b="1" dirty="0">
              <a:latin typeface="Arial" panose="020B0604020202020204" pitchFamily="34" charset="0"/>
              <a:ea typeface="微软雅黑" panose="020B0503020204020204" pitchFamily="34" charset="-122"/>
              <a:sym typeface="Arial" panose="020B0604020202020204" pitchFamily="34" charset="0"/>
            </a:endParaRPr>
          </a:p>
          <a:p>
            <a:pPr>
              <a:lnSpc>
                <a:spcPct val="160000"/>
              </a:lnSpc>
            </a:pPr>
            <a:r>
              <a:rPr lang="zh-CN" altLang="en-US" sz="1100" b="1" dirty="0" smtClean="0">
                <a:latin typeface="Arial" panose="020B0604020202020204" pitchFamily="34" charset="0"/>
                <a:ea typeface="微软雅黑" panose="020B0503020204020204" pitchFamily="34" charset="-122"/>
                <a:sym typeface="Arial" panose="020B0604020202020204" pitchFamily="34" charset="0"/>
              </a:rPr>
              <a:t>体征监测</a:t>
            </a:r>
            <a:r>
              <a:rPr lang="zh-CN" altLang="en-US" sz="1100" dirty="0" smtClean="0">
                <a:latin typeface="Arial" panose="020B0604020202020204" pitchFamily="34" charset="0"/>
                <a:ea typeface="微软雅黑" panose="020B0503020204020204" pitchFamily="34" charset="-122"/>
                <a:sym typeface="Arial" panose="020B0604020202020204" pitchFamily="34" charset="0"/>
              </a:rPr>
              <a:t>：实时检测，脱离有线束缚</a:t>
            </a:r>
            <a:endParaRPr lang="en-US" altLang="zh-CN" sz="1100" dirty="0" smtClean="0">
              <a:latin typeface="Arial" panose="020B0604020202020204" pitchFamily="34" charset="0"/>
              <a:ea typeface="微软雅黑" panose="020B0503020204020204" pitchFamily="34" charset="-122"/>
              <a:sym typeface="Arial" panose="020B0604020202020204" pitchFamily="34" charset="0"/>
            </a:endParaRPr>
          </a:p>
          <a:p>
            <a:pPr marL="171450" indent="-171450" algn="ctr">
              <a:lnSpc>
                <a:spcPct val="160000"/>
              </a:lnSpc>
              <a:buFont typeface="Arial" panose="020B0604020202020204" pitchFamily="34" charset="0"/>
              <a:buChar char="•"/>
            </a:pPr>
            <a:endParaRPr lang="en-US" altLang="zh-CN" sz="1100" dirty="0">
              <a:latin typeface="Arial" panose="020B0604020202020204" pitchFamily="34" charset="0"/>
              <a:ea typeface="微软雅黑" panose="020B0503020204020204" pitchFamily="34" charset="-122"/>
              <a:sym typeface="Arial" panose="020B0604020202020204" pitchFamily="34" charset="0"/>
            </a:endParaRPr>
          </a:p>
        </p:txBody>
      </p:sp>
      <p:grpSp>
        <p:nvGrpSpPr>
          <p:cNvPr id="65" name="ïšľîḓe">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61629965-96BA-47E1-AEF7-15375F2AEA2D}"/>
              </a:ext>
            </a:extLst>
          </p:cNvPr>
          <p:cNvGrpSpPr/>
          <p:nvPr/>
        </p:nvGrpSpPr>
        <p:grpSpPr>
          <a:xfrm>
            <a:off x="6931334" y="2214449"/>
            <a:ext cx="2120000" cy="2488063"/>
            <a:chOff x="274598" y="1979291"/>
            <a:chExt cx="3996756" cy="2462624"/>
          </a:xfrm>
        </p:grpSpPr>
        <p:sp>
          <p:nvSpPr>
            <p:cNvPr id="66" name="ïsľíḑe">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EA3F007B-37BC-4CFC-8FF4-67125A08C59E}"/>
                </a:ext>
              </a:extLst>
            </p:cNvPr>
            <p:cNvSpPr/>
            <p:nvPr/>
          </p:nvSpPr>
          <p:spPr>
            <a:xfrm>
              <a:off x="274598" y="2475244"/>
              <a:ext cx="3996756" cy="1966671"/>
            </a:xfrm>
            <a:prstGeom prst="roundRect">
              <a:avLst>
                <a:gd name="adj" fmla="val 2415"/>
              </a:avLst>
            </a:prstGeom>
            <a:solidFill>
              <a:schemeClr val="bg1">
                <a:alpha val="40000"/>
              </a:schemeClr>
            </a:solidFill>
            <a:ln w="3175">
              <a:solidFill>
                <a:schemeClr val="tx2">
                  <a:lumMod val="60000"/>
                  <a:lumOff val="4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t">
              <a:normAutofit/>
            </a:bodyPr>
            <a:lstStyle/>
            <a:p>
              <a:pPr lvl="0">
                <a:lnSpc>
                  <a:spcPct val="120000"/>
                </a:lnSpc>
                <a:defRPr/>
              </a:pPr>
              <a:r>
                <a:rPr lang="zh-CN" altLang="en-US" sz="1000" dirty="0">
                  <a:solidFill>
                    <a:srgbClr val="333639"/>
                  </a:solidFill>
                  <a:latin typeface="Arial" panose="020B0604020202020204" pitchFamily="34" charset="0"/>
                  <a:ea typeface="微软雅黑" panose="020B0503020204020204" pitchFamily="34" charset="-122"/>
                  <a:sym typeface="Arial" panose="020B0604020202020204" pitchFamily="34" charset="0"/>
                </a:rPr>
                <a:t/>
              </a:r>
              <a:br>
                <a:rPr lang="zh-CN" altLang="en-US" sz="1000" dirty="0">
                  <a:solidFill>
                    <a:srgbClr val="333639"/>
                  </a:solidFill>
                  <a:latin typeface="Arial" panose="020B0604020202020204" pitchFamily="34" charset="0"/>
                  <a:ea typeface="微软雅黑" panose="020B0503020204020204" pitchFamily="34" charset="-122"/>
                  <a:sym typeface="Arial" panose="020B0604020202020204" pitchFamily="34" charset="0"/>
                </a:rPr>
              </a:br>
              <a:r>
                <a:rPr lang="zh-CN" altLang="en-US" sz="1000" dirty="0">
                  <a:solidFill>
                    <a:srgbClr val="333639"/>
                  </a:solidFill>
                  <a:latin typeface="Arial" panose="020B0604020202020204" pitchFamily="34" charset="0"/>
                  <a:ea typeface="微软雅黑" panose="020B0503020204020204" pitchFamily="34" charset="-122"/>
                  <a:sym typeface="Arial" panose="020B0604020202020204" pitchFamily="34" charset="0"/>
                </a:rPr>
                <a:t/>
              </a:r>
              <a:br>
                <a:rPr lang="zh-CN" altLang="en-US" sz="1000" dirty="0">
                  <a:solidFill>
                    <a:srgbClr val="333639"/>
                  </a:solidFill>
                  <a:latin typeface="Arial" panose="020B0604020202020204" pitchFamily="34" charset="0"/>
                  <a:ea typeface="微软雅黑" panose="020B0503020204020204" pitchFamily="34" charset="-122"/>
                  <a:sym typeface="Arial" panose="020B0604020202020204" pitchFamily="34" charset="0"/>
                </a:rPr>
              </a:br>
              <a:endParaRPr lang="zh-CN" altLang="en-US" sz="1000" dirty="0">
                <a:solidFill>
                  <a:srgbClr val="333639"/>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iṡľîḍê">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EA5CB27E-A71E-409D-A042-5282B788ED37}"/>
                </a:ext>
              </a:extLst>
            </p:cNvPr>
            <p:cNvSpPr/>
            <p:nvPr/>
          </p:nvSpPr>
          <p:spPr>
            <a:xfrm>
              <a:off x="552391" y="2026538"/>
              <a:ext cx="3295169" cy="422826"/>
            </a:xfrm>
            <a:prstGeom prst="roundRect">
              <a:avLst>
                <a:gd name="adj" fmla="val 50000"/>
              </a:avLst>
            </a:prstGeom>
            <a:solidFill>
              <a:srgbClr val="E22D29"/>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r>
                <a:rPr lang="zh-CN" alt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rPr>
                <a:t>信息处需求</a:t>
              </a:r>
            </a:p>
          </p:txBody>
        </p:sp>
        <p:sp>
          <p:nvSpPr>
            <p:cNvPr id="68" name="ïŝľíďê">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4A00BF69-5118-4350-B43F-5E1BD4D3DCF8}"/>
                </a:ext>
              </a:extLst>
            </p:cNvPr>
            <p:cNvSpPr txBox="1"/>
            <p:nvPr/>
          </p:nvSpPr>
          <p:spPr bwMode="auto">
            <a:xfrm>
              <a:off x="1163367" y="1979291"/>
              <a:ext cx="107" cy="243196"/>
            </a:xfrm>
            <a:prstGeom prst="rect">
              <a:avLst/>
            </a:prstGeom>
            <a:noFill/>
            <a:scene3d>
              <a:camera prst="orthographicFront">
                <a:rot lat="0" lon="0" rev="0"/>
              </a:camera>
              <a:lightRig rig="threePt" dir="t"/>
            </a:scene3d>
            <a:sp3d prstMaterial="matte">
              <a:bevelT w="1270" h="1270"/>
            </a:sp3d>
          </p:spPr>
          <p:txBody>
            <a:bodyPr wrap="square" lIns="91440" tIns="45720" rIns="91440" bIns="45720" anchor="ctr">
              <a:normAutofit fontScale="62500" lnSpcReduction="20000"/>
            </a:bodyP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sp>
        <p:nvSpPr>
          <p:cNvPr id="69" name="îsḷiďé">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03872AAD-82F3-42CA-BB03-9505B604F6CC}"/>
              </a:ext>
            </a:extLst>
          </p:cNvPr>
          <p:cNvSpPr/>
          <p:nvPr/>
        </p:nvSpPr>
        <p:spPr bwMode="auto">
          <a:xfrm>
            <a:off x="7054822" y="2875937"/>
            <a:ext cx="2022594" cy="1496013"/>
          </a:xfrm>
          <a:prstGeom prst="rect">
            <a:avLst/>
          </a:prstGeom>
          <a:noFill/>
          <a:ln w="9525">
            <a:solidFill>
              <a:schemeClr val="bg1"/>
            </a:solidFill>
            <a:miter lim="800000"/>
            <a:headEnd/>
            <a:tailEnd/>
          </a:ln>
          <a:extLst>
            <a:ext uri="{909E8E84-426E-40DD-AFC4-6F175D3DCCD1}">
              <a14:hiddenFill xmlns:a14="http://schemas.microsoft.com/office/drawing/2010/main" xmlns="">
                <a:solidFill>
                  <a:srgbClr val="FFFFFF"/>
                </a:solidFill>
              </a14:hiddenFill>
            </a:ext>
          </a:extLst>
        </p:spPr>
        <p:txBody>
          <a:bodyPr wrap="square" lIns="91440" tIns="45720" rIns="91440" bIns="45720"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pPr>
            <a:r>
              <a:rPr lang="zh-CN" altLang="en-US" sz="1400" b="1" dirty="0">
                <a:latin typeface="Arial" panose="020B0604020202020204" pitchFamily="34" charset="0"/>
                <a:ea typeface="微软雅黑" panose="020B0503020204020204" pitchFamily="34" charset="-122"/>
                <a:sym typeface="Arial" panose="020B0604020202020204" pitchFamily="34" charset="0"/>
              </a:rPr>
              <a:t>管理运</a:t>
            </a:r>
            <a:r>
              <a:rPr lang="zh-CN" altLang="en-US" sz="1400" b="1" dirty="0" smtClean="0">
                <a:latin typeface="Arial" panose="020B0604020202020204" pitchFamily="34" charset="0"/>
                <a:ea typeface="微软雅黑" panose="020B0503020204020204" pitchFamily="34" charset="-122"/>
                <a:sym typeface="Arial" panose="020B0604020202020204" pitchFamily="34" charset="0"/>
              </a:rPr>
              <a:t>维</a:t>
            </a:r>
            <a:endParaRPr lang="en-US" altLang="zh-CN" sz="1400" b="1" dirty="0" smtClean="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1100" b="1" dirty="0" smtClean="0">
                <a:latin typeface="Arial" panose="020B0604020202020204" pitchFamily="34" charset="0"/>
                <a:ea typeface="微软雅黑" panose="020B0503020204020204" pitchFamily="34" charset="-122"/>
                <a:sym typeface="Arial" panose="020B0604020202020204" pitchFamily="34" charset="0"/>
              </a:rPr>
              <a:t>网络管理</a:t>
            </a:r>
            <a:r>
              <a:rPr lang="zh-CN" altLang="en-US" sz="1100" dirty="0" smtClean="0">
                <a:latin typeface="Arial" panose="020B0604020202020204" pitchFamily="34" charset="0"/>
                <a:ea typeface="微软雅黑" panose="020B0503020204020204" pitchFamily="34" charset="-122"/>
                <a:sym typeface="Arial" panose="020B0604020202020204" pitchFamily="34" charset="0"/>
              </a:rPr>
              <a:t>：网络管理运维简单</a:t>
            </a:r>
            <a:endParaRPr lang="en-US" altLang="zh-CN" sz="1100" dirty="0">
              <a:latin typeface="Arial" panose="020B0604020202020204" pitchFamily="34" charset="0"/>
              <a:ea typeface="微软雅黑" panose="020B0503020204020204" pitchFamily="34" charset="-122"/>
              <a:sym typeface="Arial" panose="020B0604020202020204" pitchFamily="34" charset="0"/>
            </a:endParaRPr>
          </a:p>
          <a:p>
            <a:pPr algn="ctr">
              <a:lnSpc>
                <a:spcPct val="150000"/>
              </a:lnSpc>
            </a:pPr>
            <a:r>
              <a:rPr lang="zh-CN" altLang="en-US" sz="1400" b="1" dirty="0">
                <a:latin typeface="Arial" panose="020B0604020202020204" pitchFamily="34" charset="0"/>
                <a:ea typeface="微软雅黑" panose="020B0503020204020204" pitchFamily="34" charset="-122"/>
                <a:sym typeface="Arial" panose="020B0604020202020204" pitchFamily="34" charset="0"/>
              </a:rPr>
              <a:t>网络扩展性</a:t>
            </a:r>
            <a:endParaRPr lang="en-US" altLang="zh-CN" sz="1400" b="1" dirty="0">
              <a:latin typeface="Arial" panose="020B0604020202020204" pitchFamily="34" charset="0"/>
              <a:ea typeface="微软雅黑" panose="020B0503020204020204" pitchFamily="34" charset="-122"/>
              <a:sym typeface="Arial" panose="020B0604020202020204" pitchFamily="34" charset="0"/>
            </a:endParaRPr>
          </a:p>
          <a:p>
            <a:pPr>
              <a:lnSpc>
                <a:spcPct val="160000"/>
              </a:lnSpc>
            </a:pPr>
            <a:r>
              <a:rPr lang="zh-CN" altLang="en-US" sz="1100" b="1" dirty="0" smtClean="0">
                <a:latin typeface="Arial" panose="020B0604020202020204" pitchFamily="34" charset="0"/>
                <a:ea typeface="微软雅黑" panose="020B0503020204020204" pitchFamily="34" charset="-122"/>
                <a:sym typeface="Arial" panose="020B0604020202020204" pitchFamily="34" charset="0"/>
              </a:rPr>
              <a:t>扩展灵活</a:t>
            </a:r>
            <a:r>
              <a:rPr lang="zh-CN" altLang="en-US" sz="1100" dirty="0" smtClean="0">
                <a:latin typeface="Arial" panose="020B0604020202020204" pitchFamily="34" charset="0"/>
                <a:ea typeface="微软雅黑" panose="020B0503020204020204" pitchFamily="34" charset="-122"/>
                <a:sym typeface="Arial" panose="020B0604020202020204" pitchFamily="34" charset="0"/>
              </a:rPr>
              <a:t>：</a:t>
            </a:r>
            <a:r>
              <a:rPr lang="zh-CN" altLang="en-US" sz="1100" dirty="0">
                <a:latin typeface="Arial" panose="020B0604020202020204" pitchFamily="34" charset="0"/>
                <a:ea typeface="微软雅黑" panose="020B0503020204020204" pitchFamily="34" charset="-122"/>
                <a:sym typeface="Arial" panose="020B0604020202020204" pitchFamily="34" charset="0"/>
              </a:rPr>
              <a:t>支持灵活业务</a:t>
            </a:r>
            <a:r>
              <a:rPr lang="zh-CN" altLang="en-US" sz="1100" dirty="0" smtClean="0">
                <a:latin typeface="Arial" panose="020B0604020202020204" pitchFamily="34" charset="0"/>
                <a:ea typeface="微软雅黑" panose="020B0503020204020204" pitchFamily="34" charset="-122"/>
                <a:sym typeface="Arial" panose="020B0604020202020204" pitchFamily="34" charset="0"/>
              </a:rPr>
              <a:t>扩充能力，满足未来发展</a:t>
            </a:r>
            <a:endParaRPr lang="en-US" altLang="zh-CN" sz="1100" dirty="0" smtClean="0">
              <a:latin typeface="Arial" panose="020B0604020202020204" pitchFamily="34" charset="0"/>
              <a:ea typeface="微软雅黑" panose="020B0503020204020204" pitchFamily="34" charset="-122"/>
              <a:sym typeface="Arial" panose="020B0604020202020204" pitchFamily="34" charset="0"/>
            </a:endParaRPr>
          </a:p>
          <a:p>
            <a:pPr marL="171450" indent="-171450" algn="ctr">
              <a:lnSpc>
                <a:spcPct val="160000"/>
              </a:lnSpc>
              <a:buFont typeface="Arial" panose="020B0604020202020204" pitchFamily="34" charset="0"/>
              <a:buChar char="•"/>
            </a:pPr>
            <a:endParaRPr lang="en-US" altLang="zh-CN" sz="1100" dirty="0" smtClean="0">
              <a:latin typeface="Arial" panose="020B0604020202020204" pitchFamily="34" charset="0"/>
              <a:ea typeface="微软雅黑" panose="020B0503020204020204" pitchFamily="34" charset="-122"/>
              <a:sym typeface="Arial" panose="020B0604020202020204" pitchFamily="34" charset="0"/>
            </a:endParaRPr>
          </a:p>
          <a:p>
            <a:pPr marL="171450" indent="-171450" algn="ctr">
              <a:lnSpc>
                <a:spcPct val="160000"/>
              </a:lnSpc>
              <a:buFont typeface="Arial" panose="020B0604020202020204" pitchFamily="34" charset="0"/>
              <a:buChar char="•"/>
            </a:pPr>
            <a:endParaRPr lang="en-US" altLang="zh-CN" sz="1100" dirty="0">
              <a:latin typeface="Arial" panose="020B0604020202020204" pitchFamily="34" charset="0"/>
              <a:ea typeface="微软雅黑" panose="020B0503020204020204" pitchFamily="34" charset="-122"/>
              <a:sym typeface="Arial" panose="020B0604020202020204" pitchFamily="34" charset="0"/>
            </a:endParaRPr>
          </a:p>
        </p:txBody>
      </p:sp>
      <p:grpSp>
        <p:nvGrpSpPr>
          <p:cNvPr id="70" name="ïšľîḓe">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61629965-96BA-47E1-AEF7-15375F2AEA2D}"/>
              </a:ext>
            </a:extLst>
          </p:cNvPr>
          <p:cNvGrpSpPr/>
          <p:nvPr/>
        </p:nvGrpSpPr>
        <p:grpSpPr>
          <a:xfrm>
            <a:off x="1778699" y="726152"/>
            <a:ext cx="5455105" cy="1385909"/>
            <a:chOff x="163242" y="1838130"/>
            <a:chExt cx="4550748" cy="1160940"/>
          </a:xfrm>
        </p:grpSpPr>
        <p:sp>
          <p:nvSpPr>
            <p:cNvPr id="71" name="ïsľíḑe">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EA3F007B-37BC-4CFC-8FF4-67125A08C59E}"/>
                </a:ext>
              </a:extLst>
            </p:cNvPr>
            <p:cNvSpPr/>
            <p:nvPr/>
          </p:nvSpPr>
          <p:spPr>
            <a:xfrm>
              <a:off x="163242" y="2425421"/>
              <a:ext cx="4550748" cy="573649"/>
            </a:xfrm>
            <a:prstGeom prst="roundRect">
              <a:avLst>
                <a:gd name="adj" fmla="val 2415"/>
              </a:avLst>
            </a:prstGeom>
            <a:solidFill>
              <a:schemeClr val="bg1">
                <a:alpha val="40000"/>
              </a:schemeClr>
            </a:solidFill>
            <a:ln w="3175">
              <a:solidFill>
                <a:schemeClr val="tx2">
                  <a:lumMod val="60000"/>
                  <a:lumOff val="4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t">
              <a:normAutofit/>
            </a:bodyPr>
            <a:lstStyle/>
            <a:p>
              <a:pPr lvl="0">
                <a:lnSpc>
                  <a:spcPct val="120000"/>
                </a:lnSpc>
                <a:defRPr/>
              </a:pPr>
              <a:r>
                <a:rPr lang="zh-CN" altLang="en-US" sz="1000" dirty="0">
                  <a:solidFill>
                    <a:srgbClr val="333639"/>
                  </a:solidFill>
                  <a:latin typeface="Arial" panose="020B0604020202020204" pitchFamily="34" charset="0"/>
                  <a:ea typeface="微软雅黑" panose="020B0503020204020204" pitchFamily="34" charset="-122"/>
                  <a:sym typeface="Arial" panose="020B0604020202020204" pitchFamily="34" charset="0"/>
                </a:rPr>
                <a:t/>
              </a:r>
              <a:br>
                <a:rPr lang="zh-CN" altLang="en-US" sz="1000" dirty="0">
                  <a:solidFill>
                    <a:srgbClr val="333639"/>
                  </a:solidFill>
                  <a:latin typeface="Arial" panose="020B0604020202020204" pitchFamily="34" charset="0"/>
                  <a:ea typeface="微软雅黑" panose="020B0503020204020204" pitchFamily="34" charset="-122"/>
                  <a:sym typeface="Arial" panose="020B0604020202020204" pitchFamily="34" charset="0"/>
                </a:rPr>
              </a:br>
              <a:r>
                <a:rPr lang="zh-CN" altLang="en-US" sz="1000" dirty="0">
                  <a:solidFill>
                    <a:srgbClr val="333639"/>
                  </a:solidFill>
                  <a:latin typeface="Arial" panose="020B0604020202020204" pitchFamily="34" charset="0"/>
                  <a:ea typeface="微软雅黑" panose="020B0503020204020204" pitchFamily="34" charset="-122"/>
                  <a:sym typeface="Arial" panose="020B0604020202020204" pitchFamily="34" charset="0"/>
                </a:rPr>
                <a:t/>
              </a:r>
              <a:br>
                <a:rPr lang="zh-CN" altLang="en-US" sz="1000" dirty="0">
                  <a:solidFill>
                    <a:srgbClr val="333639"/>
                  </a:solidFill>
                  <a:latin typeface="Arial" panose="020B0604020202020204" pitchFamily="34" charset="0"/>
                  <a:ea typeface="微软雅黑" panose="020B0503020204020204" pitchFamily="34" charset="-122"/>
                  <a:sym typeface="Arial" panose="020B0604020202020204" pitchFamily="34" charset="0"/>
                </a:rPr>
              </a:br>
              <a:endParaRPr lang="zh-CN" altLang="en-US" sz="1000" dirty="0">
                <a:solidFill>
                  <a:srgbClr val="333639"/>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iṡľîḍê">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EA5CB27E-A71E-409D-A042-5282B788ED37}"/>
                </a:ext>
              </a:extLst>
            </p:cNvPr>
            <p:cNvSpPr/>
            <p:nvPr/>
          </p:nvSpPr>
          <p:spPr>
            <a:xfrm>
              <a:off x="892237" y="1838130"/>
              <a:ext cx="3295169" cy="422826"/>
            </a:xfrm>
            <a:prstGeom prst="roundRect">
              <a:avLst>
                <a:gd name="adj" fmla="val 50000"/>
              </a:avLst>
            </a:prstGeom>
            <a:solidFill>
              <a:srgbClr val="E22D29"/>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r>
                <a:rPr lang="zh-CN" altLang="en-US" sz="1400" b="1" dirty="0">
                  <a:solidFill>
                    <a:schemeClr val="bg1"/>
                  </a:solidFill>
                  <a:latin typeface="Arial" panose="020B0604020202020204" pitchFamily="34" charset="0"/>
                  <a:ea typeface="微软雅黑" panose="020B0503020204020204" pitchFamily="34" charset="-122"/>
                  <a:sym typeface="Arial" panose="020B0604020202020204" pitchFamily="34" charset="0"/>
                </a:rPr>
                <a:t>院长</a:t>
              </a:r>
              <a:r>
                <a:rPr lang="zh-CN" altLang="en-US" sz="14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需求</a:t>
              </a:r>
              <a:endParaRPr lang="zh-CN" altLang="en-US" sz="1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ïŝľíďê">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4A00BF69-5118-4350-B43F-5E1BD4D3DCF8}"/>
                </a:ext>
              </a:extLst>
            </p:cNvPr>
            <p:cNvSpPr txBox="1"/>
            <p:nvPr/>
          </p:nvSpPr>
          <p:spPr bwMode="auto">
            <a:xfrm>
              <a:off x="1163367" y="1979291"/>
              <a:ext cx="107" cy="243196"/>
            </a:xfrm>
            <a:prstGeom prst="rect">
              <a:avLst/>
            </a:prstGeom>
            <a:noFill/>
            <a:scene3d>
              <a:camera prst="orthographicFront">
                <a:rot lat="0" lon="0" rev="0"/>
              </a:camera>
              <a:lightRig rig="threePt" dir="t"/>
            </a:scene3d>
            <a:sp3d prstMaterial="matte">
              <a:bevelT w="1270" h="1270"/>
            </a:sp3d>
          </p:spPr>
          <p:txBody>
            <a:bodyPr wrap="square" lIns="91440" tIns="45720" rIns="91440" bIns="45720" anchor="ctr">
              <a:normAutofit fontScale="85000" lnSpcReduction="20000"/>
            </a:bodyP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sp>
        <p:nvSpPr>
          <p:cNvPr id="3" name="矩形 2"/>
          <p:cNvSpPr/>
          <p:nvPr/>
        </p:nvSpPr>
        <p:spPr>
          <a:xfrm>
            <a:off x="1743608" y="1405296"/>
            <a:ext cx="3489842" cy="700576"/>
          </a:xfrm>
          <a:prstGeom prst="rect">
            <a:avLst/>
          </a:prstGeom>
        </p:spPr>
        <p:txBody>
          <a:bodyPr wrap="square">
            <a:spAutoFit/>
          </a:bodyPr>
          <a:lstStyle/>
          <a:p>
            <a:pPr defTabSz="914377">
              <a:lnSpc>
                <a:spcPct val="150000"/>
              </a:lnSpc>
            </a:pPr>
            <a:r>
              <a:rPr lang="zh-CN" altLang="en-US" sz="1400" b="1" dirty="0" smtClean="0">
                <a:latin typeface="Arial" panose="020B0604020202020204" pitchFamily="34" charset="0"/>
                <a:ea typeface="微软雅黑" panose="020B0503020204020204" pitchFamily="34" charset="-122"/>
                <a:sym typeface="Arial" panose="020B0604020202020204" pitchFamily="34" charset="0"/>
              </a:rPr>
              <a:t>信息化需求</a:t>
            </a:r>
            <a:r>
              <a:rPr lang="zh-CN" altLang="en-US" sz="1100" dirty="0" smtClean="0">
                <a:latin typeface="Arial" panose="020B0604020202020204" pitchFamily="34" charset="0"/>
                <a:ea typeface="微软雅黑" panose="020B0503020204020204" pitchFamily="34" charset="-122"/>
                <a:sym typeface="Arial" panose="020B0604020202020204" pitchFamily="34" charset="0"/>
              </a:rPr>
              <a:t>：医护，管理及患者信息化需求；</a:t>
            </a:r>
            <a:endParaRPr lang="en-US" altLang="zh-CN" sz="1100" dirty="0">
              <a:latin typeface="Arial" panose="020B0604020202020204" pitchFamily="34" charset="0"/>
              <a:ea typeface="微软雅黑" panose="020B0503020204020204" pitchFamily="34" charset="-122"/>
              <a:sym typeface="Arial" panose="020B0604020202020204" pitchFamily="34" charset="0"/>
            </a:endParaRPr>
          </a:p>
          <a:p>
            <a:pPr defTabSz="914377">
              <a:lnSpc>
                <a:spcPct val="150000"/>
              </a:lnSpc>
            </a:pPr>
            <a:r>
              <a:rPr lang="zh-CN" altLang="en-US" sz="1400" b="1" dirty="0">
                <a:latin typeface="Arial" panose="020B0604020202020204" pitchFamily="34" charset="0"/>
                <a:ea typeface="微软雅黑" panose="020B0503020204020204" pitchFamily="34" charset="-122"/>
                <a:sym typeface="Arial" panose="020B0604020202020204" pitchFamily="34" charset="0"/>
              </a:rPr>
              <a:t>绩效体现</a:t>
            </a:r>
            <a:r>
              <a:rPr lang="zh-CN" altLang="en-US" sz="1100" dirty="0" smtClean="0">
                <a:latin typeface="Arial" panose="020B0604020202020204" pitchFamily="34" charset="0"/>
                <a:ea typeface="微软雅黑" panose="020B0503020204020204" pitchFamily="34" charset="-122"/>
                <a:sym typeface="Arial" panose="020B0604020202020204" pitchFamily="34" charset="0"/>
              </a:rPr>
              <a:t>：推进最新信息化政策落实；</a:t>
            </a:r>
            <a:endParaRPr lang="zh-CN" alt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74" name="矩形 73"/>
          <p:cNvSpPr/>
          <p:nvPr/>
        </p:nvSpPr>
        <p:spPr>
          <a:xfrm>
            <a:off x="5050117" y="1568785"/>
            <a:ext cx="2352647" cy="377411"/>
          </a:xfrm>
          <a:prstGeom prst="rect">
            <a:avLst/>
          </a:prstGeom>
        </p:spPr>
        <p:txBody>
          <a:bodyPr wrap="square">
            <a:spAutoFit/>
          </a:bodyPr>
          <a:lstStyle/>
          <a:p>
            <a:pPr defTabSz="914377">
              <a:lnSpc>
                <a:spcPct val="150000"/>
              </a:lnSpc>
            </a:pPr>
            <a:r>
              <a:rPr lang="zh-CN" altLang="en-US" sz="1400" b="1" dirty="0" smtClean="0">
                <a:latin typeface="Arial" panose="020B0604020202020204" pitchFamily="34" charset="0"/>
                <a:ea typeface="微软雅黑" panose="020B0503020204020204" pitchFamily="34" charset="-122"/>
                <a:sym typeface="Arial" panose="020B0604020202020204" pitchFamily="34" charset="0"/>
              </a:rPr>
              <a:t>行业翘楚</a:t>
            </a:r>
            <a:r>
              <a:rPr lang="zh-CN" altLang="en-US" sz="1100" dirty="0" smtClean="0">
                <a:latin typeface="Arial" panose="020B0604020202020204" pitchFamily="34" charset="0"/>
                <a:ea typeface="微软雅黑" panose="020B0503020204020204" pitchFamily="34" charset="-122"/>
                <a:sym typeface="Arial" panose="020B0604020202020204" pitchFamily="34" charset="0"/>
              </a:rPr>
              <a:t>：圈内技术领先</a:t>
            </a:r>
            <a:endParaRPr lang="en-US" altLang="zh-CN"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75" name="标题 1"/>
          <p:cNvSpPr>
            <a:spLocks noGrp="1"/>
          </p:cNvSpPr>
          <p:nvPr>
            <p:ph type="title"/>
          </p:nvPr>
        </p:nvSpPr>
        <p:spPr>
          <a:xfrm>
            <a:off x="457357" y="195486"/>
            <a:ext cx="7715043" cy="457200"/>
          </a:xfrm>
          <a:noFill/>
          <a:ln w="9525">
            <a:noFill/>
            <a:miter lim="800000"/>
          </a:ln>
        </p:spPr>
        <p:txBody>
          <a:bodyPr vert="horz" wrap="square" lIns="91440" tIns="45720" rIns="91440" bIns="45720" numCol="1" anchor="ctr" anchorCtr="0" compatLnSpc="1">
            <a:noAutofit/>
          </a:bodyPr>
          <a:lstStyle/>
          <a:p>
            <a:pPr algn="l"/>
            <a:r>
              <a:rPr lang="zh-CN" altLang="en-US" sz="2400" dirty="0" smtClean="0">
                <a:solidFill>
                  <a:srgbClr val="000000"/>
                </a:solidFill>
                <a:latin typeface="Arial" panose="020B0604020202020204" pitchFamily="34" charset="0"/>
                <a:cs typeface="HP Simplified" pitchFamily="34" charset="0"/>
                <a:sym typeface="Arial" panose="020B0604020202020204" pitchFamily="34" charset="0"/>
              </a:rPr>
              <a:t>医疗无线</a:t>
            </a:r>
            <a:r>
              <a:rPr lang="zh-CN" altLang="en-US" sz="2400" dirty="0">
                <a:solidFill>
                  <a:srgbClr val="000000"/>
                </a:solidFill>
                <a:latin typeface="Arial" panose="020B0604020202020204" pitchFamily="34" charset="0"/>
                <a:cs typeface="HP Simplified" pitchFamily="34" charset="0"/>
                <a:sym typeface="Arial" panose="020B0604020202020204" pitchFamily="34" charset="0"/>
              </a:rPr>
              <a:t>物联网</a:t>
            </a:r>
            <a:r>
              <a:rPr lang="zh-CN" altLang="en-US" sz="2400" dirty="0" smtClean="0">
                <a:solidFill>
                  <a:srgbClr val="000000"/>
                </a:solidFill>
                <a:latin typeface="Arial" panose="020B0604020202020204" pitchFamily="34" charset="0"/>
                <a:cs typeface="HP Simplified" pitchFamily="34" charset="0"/>
                <a:sym typeface="Arial" panose="020B0604020202020204" pitchFamily="34" charset="0"/>
              </a:rPr>
              <a:t>需求分析</a:t>
            </a:r>
            <a:endParaRPr lang="zh-CN" altLang="zh-CN" sz="2400" dirty="0">
              <a:solidFill>
                <a:srgbClr val="000000"/>
              </a:solidFill>
              <a:latin typeface="Arial" panose="020B0604020202020204" pitchFamily="34" charset="0"/>
              <a:cs typeface="HP Simplified" pitchFamily="34" charset="0"/>
              <a:sym typeface="Arial" panose="020B0604020202020204" pitchFamily="34" charset="0"/>
            </a:endParaRPr>
          </a:p>
        </p:txBody>
      </p:sp>
    </p:spTree>
    <p:extLst>
      <p:ext uri="{BB962C8B-B14F-4D97-AF65-F5344CB8AC3E}">
        <p14:creationId xmlns:p14="http://schemas.microsoft.com/office/powerpoint/2010/main" xmlns="" val="1570897701"/>
      </p:ext>
    </p:extLst>
  </p:cSld>
  <p:clrMapOvr>
    <a:masterClrMapping/>
  </p:clrMapOvr>
  <mc:AlternateContent xmlns:mc="http://schemas.openxmlformats.org/markup-compatibility/2006">
    <mc:Choice xmlns:p14="http://schemas.microsoft.com/office/powerpoint/2010/main" xmlns="" Requires="p14">
      <p:transition p14:dur="0" advTm="79242"/>
    </mc:Choice>
    <mc:Fallback>
      <p:transition advTm="79242"/>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2"/>
          <p:cNvSpPr/>
          <p:nvPr/>
        </p:nvSpPr>
        <p:spPr>
          <a:xfrm>
            <a:off x="4644009" y="1739217"/>
            <a:ext cx="255676" cy="255676"/>
          </a:xfrm>
          <a:prstGeom prst="rect">
            <a:avLst/>
          </a:prstGeom>
          <a:solidFill>
            <a:srgbClr val="CD0A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21" name="Rectangle 2"/>
          <p:cNvSpPr/>
          <p:nvPr/>
        </p:nvSpPr>
        <p:spPr>
          <a:xfrm>
            <a:off x="4644008" y="1971419"/>
            <a:ext cx="3600000" cy="36000"/>
          </a:xfrm>
          <a:prstGeom prst="rect">
            <a:avLst/>
          </a:prstGeom>
          <a:solidFill>
            <a:srgbClr val="A0A0A0"/>
          </a:solidFill>
          <a:ln w="6350" cmpd="sng">
            <a:solidFill>
              <a:srgbClr val="A0A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
          <p:cNvSpPr/>
          <p:nvPr/>
        </p:nvSpPr>
        <p:spPr>
          <a:xfrm>
            <a:off x="4644009" y="2187444"/>
            <a:ext cx="255676" cy="255676"/>
          </a:xfrm>
          <a:prstGeom prst="rect">
            <a:avLst/>
          </a:prstGeom>
          <a:solidFill>
            <a:srgbClr val="CD0A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25" name="Rectangle 2"/>
          <p:cNvSpPr/>
          <p:nvPr/>
        </p:nvSpPr>
        <p:spPr>
          <a:xfrm>
            <a:off x="4644008" y="2419645"/>
            <a:ext cx="3600000" cy="36000"/>
          </a:xfrm>
          <a:prstGeom prst="rect">
            <a:avLst/>
          </a:prstGeom>
          <a:solidFill>
            <a:srgbClr val="E60012"/>
          </a:solidFill>
          <a:ln w="6350" cmpd="sng">
            <a:solidFill>
              <a:srgbClr val="E700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
          <p:cNvSpPr/>
          <p:nvPr/>
        </p:nvSpPr>
        <p:spPr>
          <a:xfrm>
            <a:off x="4644009" y="2619492"/>
            <a:ext cx="255676" cy="255676"/>
          </a:xfrm>
          <a:prstGeom prst="rect">
            <a:avLst/>
          </a:prstGeom>
          <a:solidFill>
            <a:srgbClr val="CD0A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29" name="Rectangle 2"/>
          <p:cNvSpPr/>
          <p:nvPr/>
        </p:nvSpPr>
        <p:spPr>
          <a:xfrm>
            <a:off x="4644008" y="2851693"/>
            <a:ext cx="3600000" cy="36000"/>
          </a:xfrm>
          <a:prstGeom prst="rect">
            <a:avLst/>
          </a:prstGeom>
          <a:solidFill>
            <a:srgbClr val="A0A0A0"/>
          </a:solidFill>
          <a:ln w="6350" cmpd="sng">
            <a:solidFill>
              <a:srgbClr val="A0A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
          <p:cNvSpPr/>
          <p:nvPr/>
        </p:nvSpPr>
        <p:spPr>
          <a:xfrm>
            <a:off x="4644009" y="3067718"/>
            <a:ext cx="255676" cy="255676"/>
          </a:xfrm>
          <a:prstGeom prst="rect">
            <a:avLst/>
          </a:prstGeom>
          <a:solidFill>
            <a:srgbClr val="CD0A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33" name="Rectangle 2"/>
          <p:cNvSpPr/>
          <p:nvPr/>
        </p:nvSpPr>
        <p:spPr>
          <a:xfrm>
            <a:off x="4644008" y="3299919"/>
            <a:ext cx="3600000" cy="36000"/>
          </a:xfrm>
          <a:prstGeom prst="rect">
            <a:avLst/>
          </a:prstGeom>
          <a:solidFill>
            <a:srgbClr val="A0A0A0"/>
          </a:solidFill>
          <a:ln w="6350" cmpd="sng">
            <a:solidFill>
              <a:srgbClr val="A0A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62"/>
          <p:cNvSpPr>
            <a:spLocks noChangeArrowheads="1"/>
          </p:cNvSpPr>
          <p:nvPr/>
        </p:nvSpPr>
        <p:spPr bwMode="auto">
          <a:xfrm>
            <a:off x="4988935" y="1786753"/>
            <a:ext cx="1077218"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spAutoFit/>
          </a:bodyPr>
          <a:lstStyle/>
          <a:p>
            <a:pPr algn="dist" eaLnBrk="0" hangingPunct="0"/>
            <a:r>
              <a:rPr lang="zh-CN" altLang="en-US" sz="1200" kern="1000" dirty="0">
                <a:solidFill>
                  <a:srgbClr val="C3C3C3"/>
                </a:solidFill>
                <a:latin typeface="微软雅黑" panose="020B0503020204020204" pitchFamily="34" charset="-122"/>
                <a:ea typeface="微软雅黑" panose="020B0503020204020204" pitchFamily="34" charset="-122"/>
              </a:rPr>
              <a:t>行业趋势及需求</a:t>
            </a:r>
            <a:endParaRPr lang="zh-CN" altLang="zh-CN" sz="1200" kern="1000" dirty="0">
              <a:solidFill>
                <a:srgbClr val="C3C3C3"/>
              </a:solidFill>
              <a:latin typeface="微软雅黑" panose="020B0503020204020204" pitchFamily="34" charset="-122"/>
              <a:ea typeface="微软雅黑" panose="020B0503020204020204" pitchFamily="34" charset="-122"/>
            </a:endParaRPr>
          </a:p>
        </p:txBody>
      </p:sp>
      <p:sp>
        <p:nvSpPr>
          <p:cNvPr id="28" name="Rectangle 62"/>
          <p:cNvSpPr>
            <a:spLocks noChangeArrowheads="1"/>
          </p:cNvSpPr>
          <p:nvPr/>
        </p:nvSpPr>
        <p:spPr bwMode="auto">
          <a:xfrm>
            <a:off x="4988935" y="2654184"/>
            <a:ext cx="2154436"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lgn="dist"/>
            <a:r>
              <a:rPr lang="zh-CN" altLang="en-US" sz="1200" kern="1000" dirty="0">
                <a:solidFill>
                  <a:srgbClr val="C3C3C3"/>
                </a:solidFill>
                <a:latin typeface="微软雅黑" panose="020B0503020204020204" pitchFamily="34" charset="-122"/>
                <a:ea typeface="微软雅黑" panose="020B0503020204020204" pitchFamily="34" charset="-122"/>
              </a:rPr>
              <a:t>新华三医疗无线物联网方案价值</a:t>
            </a:r>
            <a:endParaRPr lang="zh-CN" altLang="zh-CN" sz="1200" kern="1000" dirty="0">
              <a:solidFill>
                <a:srgbClr val="C3C3C3"/>
              </a:solidFill>
              <a:latin typeface="微软雅黑" panose="020B0503020204020204" pitchFamily="34" charset="-122"/>
              <a:ea typeface="微软雅黑" panose="020B0503020204020204" pitchFamily="34" charset="-122"/>
            </a:endParaRPr>
          </a:p>
        </p:txBody>
      </p:sp>
      <p:sp>
        <p:nvSpPr>
          <p:cNvPr id="32" name="Rectangle 62"/>
          <p:cNvSpPr>
            <a:spLocks noChangeArrowheads="1"/>
          </p:cNvSpPr>
          <p:nvPr/>
        </p:nvSpPr>
        <p:spPr bwMode="auto">
          <a:xfrm>
            <a:off x="4979783" y="3091984"/>
            <a:ext cx="615553"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lang="zh-CN" altLang="en-US" sz="1200" kern="1000" dirty="0">
                <a:solidFill>
                  <a:srgbClr val="CACACA"/>
                </a:solidFill>
                <a:latin typeface="微软雅黑" panose="020B0503020204020204" pitchFamily="34" charset="-122"/>
                <a:ea typeface="微软雅黑" panose="020B0503020204020204" pitchFamily="34" charset="-122"/>
              </a:rPr>
              <a:t>成功案例</a:t>
            </a:r>
            <a:endParaRPr lang="zh-CN" altLang="zh-CN" sz="1200" kern="1000" dirty="0">
              <a:solidFill>
                <a:srgbClr val="CACACA"/>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4588178" y="1707654"/>
            <a:ext cx="383438" cy="307777"/>
          </a:xfrm>
          <a:prstGeom prst="rect">
            <a:avLst/>
          </a:prstGeom>
          <a:solidFill>
            <a:srgbClr val="A0A0A0"/>
          </a:solidFill>
        </p:spPr>
        <p:txBody>
          <a:bodyPr wrap="none" rtlCol="0">
            <a:spAutoFit/>
          </a:bodyPr>
          <a:lstStyle>
            <a:defPPr>
              <a:defRPr lang="zh-CN"/>
            </a:defPPr>
            <a:lvl1pPr>
              <a:defRPr kumimoji="1" sz="1400">
                <a:solidFill>
                  <a:schemeClr val="bg1"/>
                </a:solidFill>
                <a:latin typeface="Microsoft Sans Serif" panose="020B0604020202020204"/>
                <a:ea typeface="huxiaobo-gdh"/>
                <a:cs typeface="Microsoft Sans Serif" panose="020B0604020202020204"/>
              </a:defRPr>
            </a:lvl1pPr>
          </a:lstStyle>
          <a:p>
            <a:r>
              <a:rPr lang="en-US" altLang="zh-CN" dirty="0"/>
              <a:t>01</a:t>
            </a:r>
            <a:endParaRPr lang="zh-CN" altLang="en-US" dirty="0"/>
          </a:p>
        </p:txBody>
      </p:sp>
      <p:sp>
        <p:nvSpPr>
          <p:cNvPr id="35" name="文本框 34"/>
          <p:cNvSpPr txBox="1"/>
          <p:nvPr/>
        </p:nvSpPr>
        <p:spPr>
          <a:xfrm>
            <a:off x="4588178" y="2155881"/>
            <a:ext cx="383438" cy="307777"/>
          </a:xfrm>
          <a:prstGeom prst="rect">
            <a:avLst/>
          </a:prstGeom>
          <a:solidFill>
            <a:srgbClr val="E60012"/>
          </a:solidFill>
        </p:spPr>
        <p:txBody>
          <a:bodyPr wrap="none" rtlCol="0">
            <a:spAutoFit/>
          </a:bodyPr>
          <a:lstStyle>
            <a:defPPr>
              <a:defRPr lang="zh-CN"/>
            </a:defPPr>
            <a:lvl1pPr>
              <a:defRPr kumimoji="1" sz="1400">
                <a:solidFill>
                  <a:schemeClr val="bg1"/>
                </a:solidFill>
                <a:latin typeface="Microsoft Sans Serif" panose="020B0604020202020204"/>
                <a:ea typeface="huxiaobo-gdh"/>
                <a:cs typeface="Microsoft Sans Serif" panose="020B0604020202020204"/>
              </a:defRPr>
            </a:lvl1pPr>
          </a:lstStyle>
          <a:p>
            <a:r>
              <a:rPr lang="en-US" altLang="zh-CN" dirty="0"/>
              <a:t>02</a:t>
            </a:r>
            <a:endParaRPr lang="zh-CN" altLang="en-US" dirty="0"/>
          </a:p>
        </p:txBody>
      </p:sp>
      <p:sp>
        <p:nvSpPr>
          <p:cNvPr id="36" name="文本框 35"/>
          <p:cNvSpPr txBox="1"/>
          <p:nvPr/>
        </p:nvSpPr>
        <p:spPr>
          <a:xfrm>
            <a:off x="4588178" y="2587929"/>
            <a:ext cx="383438" cy="307777"/>
          </a:xfrm>
          <a:prstGeom prst="rect">
            <a:avLst/>
          </a:prstGeom>
          <a:solidFill>
            <a:srgbClr val="A0A0A0"/>
          </a:solidFill>
        </p:spPr>
        <p:txBody>
          <a:bodyPr wrap="none" rtlCol="0">
            <a:spAutoFit/>
          </a:bodyPr>
          <a:lstStyle>
            <a:defPPr>
              <a:defRPr lang="zh-CN"/>
            </a:defPPr>
            <a:lvl1pPr>
              <a:defRPr kumimoji="1" sz="1400">
                <a:solidFill>
                  <a:schemeClr val="bg1"/>
                </a:solidFill>
                <a:latin typeface="Microsoft Sans Serif" panose="020B0604020202020204"/>
                <a:ea typeface="huxiaobo-gdh"/>
                <a:cs typeface="Microsoft Sans Serif" panose="020B0604020202020204"/>
              </a:defRPr>
            </a:lvl1pPr>
          </a:lstStyle>
          <a:p>
            <a:r>
              <a:rPr lang="en-US" altLang="zh-CN" dirty="0"/>
              <a:t>03</a:t>
            </a:r>
            <a:endParaRPr lang="zh-CN" altLang="en-US" dirty="0"/>
          </a:p>
        </p:txBody>
      </p:sp>
      <p:sp>
        <p:nvSpPr>
          <p:cNvPr id="37" name="文本框 36"/>
          <p:cNvSpPr txBox="1"/>
          <p:nvPr/>
        </p:nvSpPr>
        <p:spPr>
          <a:xfrm>
            <a:off x="4588178" y="3036154"/>
            <a:ext cx="383438" cy="307777"/>
          </a:xfrm>
          <a:prstGeom prst="rect">
            <a:avLst/>
          </a:prstGeom>
          <a:solidFill>
            <a:srgbClr val="A0A0A0"/>
          </a:solidFill>
        </p:spPr>
        <p:txBody>
          <a:bodyPr wrap="none" rtlCol="0">
            <a:spAutoFit/>
          </a:bodyPr>
          <a:lstStyle>
            <a:defPPr>
              <a:defRPr lang="zh-CN"/>
            </a:defPPr>
            <a:lvl1pPr>
              <a:defRPr kumimoji="1" sz="1400">
                <a:solidFill>
                  <a:schemeClr val="bg1"/>
                </a:solidFill>
                <a:latin typeface="Microsoft Sans Serif" panose="020B0604020202020204"/>
                <a:ea typeface="huxiaobo-gdh"/>
                <a:cs typeface="Microsoft Sans Serif" panose="020B0604020202020204"/>
              </a:defRPr>
            </a:lvl1pPr>
          </a:lstStyle>
          <a:p>
            <a:r>
              <a:rPr lang="en-US" altLang="zh-CN" dirty="0"/>
              <a:t>04</a:t>
            </a:r>
            <a:endParaRPr lang="zh-CN" altLang="en-US" dirty="0"/>
          </a:p>
        </p:txBody>
      </p:sp>
      <p:pic>
        <p:nvPicPr>
          <p:cNvPr id="19" name="图片 18">
            <a:extLst>
              <a:ext uri="{FF2B5EF4-FFF2-40B4-BE49-F238E27FC236}">
                <a16:creationId xmlns:a16="http://schemas.microsoft.com/office/drawing/2014/main" xmlns="" id="{B3A2B809-0E23-49C6-AAFF-0692A732FFCA}"/>
              </a:ext>
            </a:extLst>
          </p:cNvPr>
          <p:cNvPicPr>
            <a:picLocks noChangeAspect="1"/>
          </p:cNvPicPr>
          <p:nvPr/>
        </p:nvPicPr>
        <p:blipFill>
          <a:blip r:embed="rId3"/>
          <a:stretch>
            <a:fillRect/>
          </a:stretch>
        </p:blipFill>
        <p:spPr>
          <a:xfrm>
            <a:off x="395536" y="1347615"/>
            <a:ext cx="3459846" cy="2116702"/>
          </a:xfrm>
          <a:prstGeom prst="rect">
            <a:avLst/>
          </a:prstGeom>
        </p:spPr>
      </p:pic>
      <p:sp>
        <p:nvSpPr>
          <p:cNvPr id="23" name="Rectangle 62"/>
          <p:cNvSpPr>
            <a:spLocks noChangeArrowheads="1"/>
          </p:cNvSpPr>
          <p:nvPr/>
        </p:nvSpPr>
        <p:spPr bwMode="auto">
          <a:xfrm>
            <a:off x="4988935" y="2225166"/>
            <a:ext cx="2154436"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spAutoFit/>
          </a:bodyPr>
          <a:lstStyle/>
          <a:p>
            <a:pPr algn="dist" eaLnBrk="0" hangingPunct="0"/>
            <a:r>
              <a:rPr lang="zh-CN" altLang="en-US" sz="1200" kern="1000" dirty="0">
                <a:latin typeface="微软雅黑" panose="020B0503020204020204" pitchFamily="34" charset="-122"/>
                <a:ea typeface="微软雅黑" panose="020B0503020204020204" pitchFamily="34" charset="-122"/>
              </a:rPr>
              <a:t>新华三医疗无线物联网解决方案</a:t>
            </a:r>
            <a:endParaRPr lang="zh-CN" altLang="zh-CN" sz="1200" kern="1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58530381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email">
            <a:extLst>
              <a:ext uri="{28A0092B-C50C-407E-A947-70E740481C1C}">
                <a14:useLocalDpi xmlns:a14="http://schemas.microsoft.com/office/drawing/2010/main" xmlns=""/>
              </a:ext>
            </a:extLst>
          </a:blip>
          <a:stretch>
            <a:fillRect/>
          </a:stretch>
        </p:blipFill>
        <p:spPr>
          <a:xfrm>
            <a:off x="390907" y="654320"/>
            <a:ext cx="7332431" cy="2839228"/>
          </a:xfrm>
          <a:prstGeom prst="rect">
            <a:avLst/>
          </a:prstGeom>
        </p:spPr>
      </p:pic>
      <p:sp>
        <p:nvSpPr>
          <p:cNvPr id="3" name="object 53"/>
          <p:cNvSpPr/>
          <p:nvPr/>
        </p:nvSpPr>
        <p:spPr>
          <a:xfrm>
            <a:off x="1906375" y="1157857"/>
            <a:ext cx="289907" cy="214313"/>
          </a:xfrm>
          <a:prstGeom prst="rect">
            <a:avLst/>
          </a:prstGeom>
          <a:blipFill>
            <a:blip r:embed="rId3" cstate="email">
              <a:extLst>
                <a:ext uri="{28A0092B-C50C-407E-A947-70E740481C1C}">
                  <a14:useLocalDpi xmlns:a14="http://schemas.microsoft.com/office/drawing/2010/main" xmlns=""/>
                </a:ext>
              </a:extLst>
            </a:blip>
            <a:stretch>
              <a:fillRect/>
            </a:stretch>
          </a:blipFill>
        </p:spPr>
        <p:txBody>
          <a:bodyPr wrap="square" lIns="0" tIns="0" rIns="0" bIns="0" rtlCol="0"/>
          <a:lstStyle/>
          <a:p>
            <a:pPr defTabSz="685766"/>
            <a:endParaRPr sz="1400" dirty="0">
              <a:solidFill>
                <a:prstClr val="black"/>
              </a:solidFill>
              <a:latin typeface="Calibri"/>
            </a:endParaRPr>
          </a:p>
        </p:txBody>
      </p:sp>
      <p:sp>
        <p:nvSpPr>
          <p:cNvPr id="6" name="object 53"/>
          <p:cNvSpPr/>
          <p:nvPr/>
        </p:nvSpPr>
        <p:spPr>
          <a:xfrm>
            <a:off x="3910393" y="2560984"/>
            <a:ext cx="289907" cy="214313"/>
          </a:xfrm>
          <a:prstGeom prst="rect">
            <a:avLst/>
          </a:prstGeom>
          <a:blipFill>
            <a:blip r:embed="rId3" cstate="email">
              <a:extLst>
                <a:ext uri="{28A0092B-C50C-407E-A947-70E740481C1C}">
                  <a14:useLocalDpi xmlns:a14="http://schemas.microsoft.com/office/drawing/2010/main" xmlns=""/>
                </a:ext>
              </a:extLst>
            </a:blip>
            <a:stretch>
              <a:fillRect/>
            </a:stretch>
          </a:blipFill>
        </p:spPr>
        <p:txBody>
          <a:bodyPr wrap="square" lIns="0" tIns="0" rIns="0" bIns="0" rtlCol="0"/>
          <a:lstStyle/>
          <a:p>
            <a:pPr defTabSz="685766"/>
            <a:endParaRPr sz="1400" dirty="0">
              <a:solidFill>
                <a:prstClr val="black"/>
              </a:solidFill>
              <a:latin typeface="Calibri"/>
            </a:endParaRPr>
          </a:p>
        </p:txBody>
      </p:sp>
      <p:sp>
        <p:nvSpPr>
          <p:cNvPr id="7" name="object 53"/>
          <p:cNvSpPr/>
          <p:nvPr/>
        </p:nvSpPr>
        <p:spPr>
          <a:xfrm>
            <a:off x="2775055" y="1157857"/>
            <a:ext cx="289907" cy="214313"/>
          </a:xfrm>
          <a:prstGeom prst="rect">
            <a:avLst/>
          </a:prstGeom>
          <a:blipFill>
            <a:blip r:embed="rId3" cstate="email">
              <a:extLst>
                <a:ext uri="{28A0092B-C50C-407E-A947-70E740481C1C}">
                  <a14:useLocalDpi xmlns:a14="http://schemas.microsoft.com/office/drawing/2010/main" xmlns=""/>
                </a:ext>
              </a:extLst>
            </a:blip>
            <a:stretch>
              <a:fillRect/>
            </a:stretch>
          </a:blipFill>
        </p:spPr>
        <p:txBody>
          <a:bodyPr wrap="square" lIns="0" tIns="0" rIns="0" bIns="0" rtlCol="0"/>
          <a:lstStyle/>
          <a:p>
            <a:pPr defTabSz="685766"/>
            <a:endParaRPr sz="1400" dirty="0">
              <a:solidFill>
                <a:prstClr val="black"/>
              </a:solidFill>
              <a:latin typeface="Calibri"/>
            </a:endParaRPr>
          </a:p>
        </p:txBody>
      </p:sp>
      <p:sp>
        <p:nvSpPr>
          <p:cNvPr id="8" name="object 53"/>
          <p:cNvSpPr/>
          <p:nvPr/>
        </p:nvSpPr>
        <p:spPr>
          <a:xfrm>
            <a:off x="3620485" y="1157856"/>
            <a:ext cx="289907" cy="214313"/>
          </a:xfrm>
          <a:prstGeom prst="rect">
            <a:avLst/>
          </a:prstGeom>
          <a:blipFill>
            <a:blip r:embed="rId3" cstate="email">
              <a:extLst>
                <a:ext uri="{28A0092B-C50C-407E-A947-70E740481C1C}">
                  <a14:useLocalDpi xmlns:a14="http://schemas.microsoft.com/office/drawing/2010/main" xmlns=""/>
                </a:ext>
              </a:extLst>
            </a:blip>
            <a:stretch>
              <a:fillRect/>
            </a:stretch>
          </a:blipFill>
        </p:spPr>
        <p:txBody>
          <a:bodyPr wrap="square" lIns="0" tIns="0" rIns="0" bIns="0" rtlCol="0"/>
          <a:lstStyle/>
          <a:p>
            <a:pPr defTabSz="685766"/>
            <a:endParaRPr sz="1400" dirty="0">
              <a:solidFill>
                <a:prstClr val="black"/>
              </a:solidFill>
              <a:latin typeface="Calibri"/>
            </a:endParaRPr>
          </a:p>
        </p:txBody>
      </p:sp>
      <p:sp>
        <p:nvSpPr>
          <p:cNvPr id="9" name="object 53"/>
          <p:cNvSpPr/>
          <p:nvPr/>
        </p:nvSpPr>
        <p:spPr>
          <a:xfrm>
            <a:off x="4489165" y="1157856"/>
            <a:ext cx="289907" cy="214313"/>
          </a:xfrm>
          <a:prstGeom prst="rect">
            <a:avLst/>
          </a:prstGeom>
          <a:blipFill>
            <a:blip r:embed="rId3" cstate="email">
              <a:extLst>
                <a:ext uri="{28A0092B-C50C-407E-A947-70E740481C1C}">
                  <a14:useLocalDpi xmlns:a14="http://schemas.microsoft.com/office/drawing/2010/main" xmlns=""/>
                </a:ext>
              </a:extLst>
            </a:blip>
            <a:stretch>
              <a:fillRect/>
            </a:stretch>
          </a:blipFill>
        </p:spPr>
        <p:txBody>
          <a:bodyPr wrap="square" lIns="0" tIns="0" rIns="0" bIns="0" rtlCol="0"/>
          <a:lstStyle/>
          <a:p>
            <a:pPr defTabSz="685766"/>
            <a:endParaRPr sz="1400" dirty="0">
              <a:solidFill>
                <a:prstClr val="black"/>
              </a:solidFill>
              <a:latin typeface="Calibri"/>
            </a:endParaRPr>
          </a:p>
        </p:txBody>
      </p:sp>
      <p:sp>
        <p:nvSpPr>
          <p:cNvPr id="10" name="object 53"/>
          <p:cNvSpPr/>
          <p:nvPr/>
        </p:nvSpPr>
        <p:spPr>
          <a:xfrm>
            <a:off x="5357845" y="1157856"/>
            <a:ext cx="289907" cy="214313"/>
          </a:xfrm>
          <a:prstGeom prst="rect">
            <a:avLst/>
          </a:prstGeom>
          <a:blipFill>
            <a:blip r:embed="rId3" cstate="email">
              <a:extLst>
                <a:ext uri="{28A0092B-C50C-407E-A947-70E740481C1C}">
                  <a14:useLocalDpi xmlns:a14="http://schemas.microsoft.com/office/drawing/2010/main" xmlns=""/>
                </a:ext>
              </a:extLst>
            </a:blip>
            <a:stretch>
              <a:fillRect/>
            </a:stretch>
          </a:blipFill>
        </p:spPr>
        <p:txBody>
          <a:bodyPr wrap="square" lIns="0" tIns="0" rIns="0" bIns="0" rtlCol="0"/>
          <a:lstStyle/>
          <a:p>
            <a:pPr defTabSz="685766"/>
            <a:endParaRPr sz="1400" dirty="0">
              <a:solidFill>
                <a:prstClr val="black"/>
              </a:solidFill>
              <a:latin typeface="Calibri"/>
            </a:endParaRPr>
          </a:p>
        </p:txBody>
      </p:sp>
      <p:sp>
        <p:nvSpPr>
          <p:cNvPr id="11" name="object 53"/>
          <p:cNvSpPr/>
          <p:nvPr/>
        </p:nvSpPr>
        <p:spPr>
          <a:xfrm>
            <a:off x="6153138" y="1157855"/>
            <a:ext cx="289907" cy="214313"/>
          </a:xfrm>
          <a:prstGeom prst="rect">
            <a:avLst/>
          </a:prstGeom>
          <a:blipFill>
            <a:blip r:embed="rId3" cstate="email">
              <a:extLst>
                <a:ext uri="{28A0092B-C50C-407E-A947-70E740481C1C}">
                  <a14:useLocalDpi xmlns:a14="http://schemas.microsoft.com/office/drawing/2010/main" xmlns=""/>
                </a:ext>
              </a:extLst>
            </a:blip>
            <a:stretch>
              <a:fillRect/>
            </a:stretch>
          </a:blipFill>
        </p:spPr>
        <p:txBody>
          <a:bodyPr wrap="square" lIns="0" tIns="0" rIns="0" bIns="0" rtlCol="0"/>
          <a:lstStyle/>
          <a:p>
            <a:pPr defTabSz="685766"/>
            <a:endParaRPr sz="1400" dirty="0">
              <a:solidFill>
                <a:prstClr val="black"/>
              </a:solidFill>
              <a:latin typeface="Calibri"/>
            </a:endParaRPr>
          </a:p>
        </p:txBody>
      </p:sp>
      <p:sp>
        <p:nvSpPr>
          <p:cNvPr id="12" name="object 53"/>
          <p:cNvSpPr/>
          <p:nvPr/>
        </p:nvSpPr>
        <p:spPr>
          <a:xfrm>
            <a:off x="6953251" y="1157855"/>
            <a:ext cx="289907" cy="214313"/>
          </a:xfrm>
          <a:prstGeom prst="rect">
            <a:avLst/>
          </a:prstGeom>
          <a:blipFill>
            <a:blip r:embed="rId3" cstate="email">
              <a:extLst>
                <a:ext uri="{28A0092B-C50C-407E-A947-70E740481C1C}">
                  <a14:useLocalDpi xmlns:a14="http://schemas.microsoft.com/office/drawing/2010/main" xmlns=""/>
                </a:ext>
              </a:extLst>
            </a:blip>
            <a:stretch>
              <a:fillRect/>
            </a:stretch>
          </a:blipFill>
        </p:spPr>
        <p:txBody>
          <a:bodyPr wrap="square" lIns="0" tIns="0" rIns="0" bIns="0" rtlCol="0"/>
          <a:lstStyle/>
          <a:p>
            <a:pPr defTabSz="685766"/>
            <a:endParaRPr sz="1400" dirty="0">
              <a:solidFill>
                <a:prstClr val="black"/>
              </a:solidFill>
              <a:latin typeface="Calibri"/>
            </a:endParaRPr>
          </a:p>
        </p:txBody>
      </p:sp>
      <p:sp>
        <p:nvSpPr>
          <p:cNvPr id="13" name="object 53"/>
          <p:cNvSpPr/>
          <p:nvPr/>
        </p:nvSpPr>
        <p:spPr>
          <a:xfrm>
            <a:off x="1855471" y="2856353"/>
            <a:ext cx="289907" cy="214313"/>
          </a:xfrm>
          <a:prstGeom prst="rect">
            <a:avLst/>
          </a:prstGeom>
          <a:blipFill>
            <a:blip r:embed="rId3" cstate="email">
              <a:extLst>
                <a:ext uri="{28A0092B-C50C-407E-A947-70E740481C1C}">
                  <a14:useLocalDpi xmlns:a14="http://schemas.microsoft.com/office/drawing/2010/main" xmlns=""/>
                </a:ext>
              </a:extLst>
            </a:blip>
            <a:stretch>
              <a:fillRect/>
            </a:stretch>
          </a:blipFill>
        </p:spPr>
        <p:txBody>
          <a:bodyPr wrap="square" lIns="0" tIns="0" rIns="0" bIns="0" rtlCol="0"/>
          <a:lstStyle/>
          <a:p>
            <a:pPr defTabSz="685766"/>
            <a:endParaRPr sz="1400" dirty="0">
              <a:solidFill>
                <a:prstClr val="black"/>
              </a:solidFill>
              <a:latin typeface="Calibri"/>
            </a:endParaRPr>
          </a:p>
        </p:txBody>
      </p:sp>
      <p:sp>
        <p:nvSpPr>
          <p:cNvPr id="14" name="object 53"/>
          <p:cNvSpPr/>
          <p:nvPr/>
        </p:nvSpPr>
        <p:spPr>
          <a:xfrm>
            <a:off x="2703577" y="2856352"/>
            <a:ext cx="289907" cy="214313"/>
          </a:xfrm>
          <a:prstGeom prst="rect">
            <a:avLst/>
          </a:prstGeom>
          <a:blipFill>
            <a:blip r:embed="rId3" cstate="email">
              <a:extLst>
                <a:ext uri="{28A0092B-C50C-407E-A947-70E740481C1C}">
                  <a14:useLocalDpi xmlns:a14="http://schemas.microsoft.com/office/drawing/2010/main" xmlns=""/>
                </a:ext>
              </a:extLst>
            </a:blip>
            <a:stretch>
              <a:fillRect/>
            </a:stretch>
          </a:blipFill>
        </p:spPr>
        <p:txBody>
          <a:bodyPr wrap="square" lIns="0" tIns="0" rIns="0" bIns="0" rtlCol="0"/>
          <a:lstStyle/>
          <a:p>
            <a:pPr defTabSz="685766"/>
            <a:endParaRPr sz="1400" dirty="0">
              <a:solidFill>
                <a:prstClr val="black"/>
              </a:solidFill>
              <a:latin typeface="Calibri"/>
            </a:endParaRPr>
          </a:p>
        </p:txBody>
      </p:sp>
      <p:sp>
        <p:nvSpPr>
          <p:cNvPr id="15" name="object 53"/>
          <p:cNvSpPr/>
          <p:nvPr/>
        </p:nvSpPr>
        <p:spPr>
          <a:xfrm>
            <a:off x="5309706" y="2856351"/>
            <a:ext cx="289907" cy="214313"/>
          </a:xfrm>
          <a:prstGeom prst="rect">
            <a:avLst/>
          </a:prstGeom>
          <a:blipFill>
            <a:blip r:embed="rId3" cstate="email">
              <a:extLst>
                <a:ext uri="{28A0092B-C50C-407E-A947-70E740481C1C}">
                  <a14:useLocalDpi xmlns:a14="http://schemas.microsoft.com/office/drawing/2010/main" xmlns=""/>
                </a:ext>
              </a:extLst>
            </a:blip>
            <a:stretch>
              <a:fillRect/>
            </a:stretch>
          </a:blipFill>
        </p:spPr>
        <p:txBody>
          <a:bodyPr wrap="square" lIns="0" tIns="0" rIns="0" bIns="0" rtlCol="0"/>
          <a:lstStyle/>
          <a:p>
            <a:pPr defTabSz="685766"/>
            <a:endParaRPr sz="1400" dirty="0">
              <a:solidFill>
                <a:prstClr val="black"/>
              </a:solidFill>
              <a:latin typeface="Calibri"/>
            </a:endParaRPr>
          </a:p>
        </p:txBody>
      </p:sp>
      <p:sp>
        <p:nvSpPr>
          <p:cNvPr id="16" name="object 53"/>
          <p:cNvSpPr/>
          <p:nvPr/>
        </p:nvSpPr>
        <p:spPr>
          <a:xfrm>
            <a:off x="6153137" y="2856350"/>
            <a:ext cx="289907" cy="214313"/>
          </a:xfrm>
          <a:prstGeom prst="rect">
            <a:avLst/>
          </a:prstGeom>
          <a:blipFill>
            <a:blip r:embed="rId3" cstate="email">
              <a:extLst>
                <a:ext uri="{28A0092B-C50C-407E-A947-70E740481C1C}">
                  <a14:useLocalDpi xmlns:a14="http://schemas.microsoft.com/office/drawing/2010/main" xmlns=""/>
                </a:ext>
              </a:extLst>
            </a:blip>
            <a:stretch>
              <a:fillRect/>
            </a:stretch>
          </a:blipFill>
        </p:spPr>
        <p:txBody>
          <a:bodyPr wrap="square" lIns="0" tIns="0" rIns="0" bIns="0" rtlCol="0"/>
          <a:lstStyle/>
          <a:p>
            <a:pPr defTabSz="685766"/>
            <a:endParaRPr sz="1400" dirty="0">
              <a:solidFill>
                <a:prstClr val="black"/>
              </a:solidFill>
              <a:latin typeface="Calibri"/>
            </a:endParaRPr>
          </a:p>
        </p:txBody>
      </p:sp>
      <p:sp>
        <p:nvSpPr>
          <p:cNvPr id="17" name="object 53"/>
          <p:cNvSpPr/>
          <p:nvPr/>
        </p:nvSpPr>
        <p:spPr>
          <a:xfrm>
            <a:off x="6996568" y="2859097"/>
            <a:ext cx="289907" cy="214313"/>
          </a:xfrm>
          <a:prstGeom prst="rect">
            <a:avLst/>
          </a:prstGeom>
          <a:blipFill>
            <a:blip r:embed="rId3" cstate="email">
              <a:extLst>
                <a:ext uri="{28A0092B-C50C-407E-A947-70E740481C1C}">
                  <a14:useLocalDpi xmlns:a14="http://schemas.microsoft.com/office/drawing/2010/main" xmlns=""/>
                </a:ext>
              </a:extLst>
            </a:blip>
            <a:stretch>
              <a:fillRect/>
            </a:stretch>
          </a:blipFill>
        </p:spPr>
        <p:txBody>
          <a:bodyPr wrap="square" lIns="0" tIns="0" rIns="0" bIns="0" rtlCol="0"/>
          <a:lstStyle/>
          <a:p>
            <a:pPr defTabSz="685766"/>
            <a:endParaRPr sz="1400" dirty="0">
              <a:solidFill>
                <a:prstClr val="black"/>
              </a:solidFill>
              <a:latin typeface="Calibri"/>
            </a:endParaRPr>
          </a:p>
        </p:txBody>
      </p:sp>
      <p:sp>
        <p:nvSpPr>
          <p:cNvPr id="18" name="object 53"/>
          <p:cNvSpPr/>
          <p:nvPr/>
        </p:nvSpPr>
        <p:spPr>
          <a:xfrm>
            <a:off x="1027509" y="1265011"/>
            <a:ext cx="289907" cy="214313"/>
          </a:xfrm>
          <a:prstGeom prst="rect">
            <a:avLst/>
          </a:prstGeom>
          <a:blipFill>
            <a:blip r:embed="rId3" cstate="email">
              <a:extLst>
                <a:ext uri="{28A0092B-C50C-407E-A947-70E740481C1C}">
                  <a14:useLocalDpi xmlns:a14="http://schemas.microsoft.com/office/drawing/2010/main" xmlns=""/>
                </a:ext>
              </a:extLst>
            </a:blip>
            <a:stretch>
              <a:fillRect/>
            </a:stretch>
          </a:blipFill>
        </p:spPr>
        <p:txBody>
          <a:bodyPr wrap="square" lIns="0" tIns="0" rIns="0" bIns="0" rtlCol="0"/>
          <a:lstStyle/>
          <a:p>
            <a:pPr defTabSz="685766"/>
            <a:endParaRPr sz="1400" dirty="0">
              <a:solidFill>
                <a:prstClr val="black"/>
              </a:solidFill>
              <a:latin typeface="Calibri"/>
            </a:endParaRPr>
          </a:p>
        </p:txBody>
      </p:sp>
      <p:sp>
        <p:nvSpPr>
          <p:cNvPr id="20" name="矩形 19"/>
          <p:cNvSpPr/>
          <p:nvPr/>
        </p:nvSpPr>
        <p:spPr>
          <a:xfrm>
            <a:off x="7714276" y="756780"/>
            <a:ext cx="1001268" cy="87096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object 3"/>
          <p:cNvSpPr txBox="1"/>
          <p:nvPr/>
        </p:nvSpPr>
        <p:spPr>
          <a:xfrm>
            <a:off x="7865125" y="863576"/>
            <a:ext cx="719834" cy="161583"/>
          </a:xfrm>
          <a:prstGeom prst="rect">
            <a:avLst/>
          </a:prstGeom>
        </p:spPr>
        <p:txBody>
          <a:bodyPr vert="horz" wrap="square" lIns="0" tIns="0" rIns="0" bIns="0" rtlCol="0">
            <a:spAutoFit/>
          </a:bodyPr>
          <a:lstStyle/>
          <a:p>
            <a:pPr marL="9525" defTabSz="685698"/>
            <a:r>
              <a:rPr lang="zh-CN" altLang="en-US" sz="1050" dirty="0">
                <a:latin typeface="微软雅黑" panose="020B0503020204020204" pitchFamily="34" charset="-122"/>
                <a:ea typeface="微软雅黑" panose="020B0503020204020204" pitchFamily="34" charset="-122"/>
                <a:cs typeface="Microsoft YaHei"/>
              </a:rPr>
              <a:t>弱电间放置</a:t>
            </a:r>
            <a:endParaRPr sz="1050" dirty="0">
              <a:latin typeface="微软雅黑" panose="020B0503020204020204" pitchFamily="34" charset="-122"/>
              <a:ea typeface="微软雅黑" panose="020B0503020204020204" pitchFamily="34" charset="-122"/>
              <a:cs typeface="Microsoft YaHei"/>
            </a:endParaRPr>
          </a:p>
        </p:txBody>
      </p:sp>
      <p:sp>
        <p:nvSpPr>
          <p:cNvPr id="22" name="object 226"/>
          <p:cNvSpPr/>
          <p:nvPr/>
        </p:nvSpPr>
        <p:spPr>
          <a:xfrm flipV="1">
            <a:off x="1172463" y="2013458"/>
            <a:ext cx="6748528" cy="110993"/>
          </a:xfrm>
          <a:custGeom>
            <a:avLst/>
            <a:gdLst/>
            <a:ahLst/>
            <a:cxnLst/>
            <a:rect l="l" t="t" r="r" b="b"/>
            <a:pathLst>
              <a:path w="2260600">
                <a:moveTo>
                  <a:pt x="0" y="0"/>
                </a:moveTo>
                <a:lnTo>
                  <a:pt x="2260600" y="0"/>
                </a:lnTo>
              </a:path>
            </a:pathLst>
          </a:custGeom>
          <a:ln w="19050">
            <a:solidFill>
              <a:schemeClr val="tx1"/>
            </a:solidFill>
          </a:ln>
        </p:spPr>
        <p:txBody>
          <a:bodyPr wrap="square" lIns="0" tIns="0" rIns="0" bIns="0" rtlCol="0"/>
          <a:lstStyle/>
          <a:p>
            <a:pPr defTabSz="685766"/>
            <a:endParaRPr sz="1400" dirty="0">
              <a:solidFill>
                <a:prstClr val="black"/>
              </a:solidFill>
              <a:latin typeface="Calibri"/>
            </a:endParaRPr>
          </a:p>
        </p:txBody>
      </p:sp>
      <p:cxnSp>
        <p:nvCxnSpPr>
          <p:cNvPr id="24" name="直接连接符 23"/>
          <p:cNvCxnSpPr/>
          <p:nvPr/>
        </p:nvCxnSpPr>
        <p:spPr>
          <a:xfrm flipV="1">
            <a:off x="7079366" y="1372167"/>
            <a:ext cx="0" cy="74844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7193666" y="2131336"/>
            <a:ext cx="0" cy="74844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6298090" y="2131336"/>
            <a:ext cx="0" cy="74844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V="1">
            <a:off x="6340988" y="1372167"/>
            <a:ext cx="0" cy="74844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endCxn id="10" idx="2"/>
          </p:cNvCxnSpPr>
          <p:nvPr/>
        </p:nvCxnSpPr>
        <p:spPr>
          <a:xfrm flipV="1">
            <a:off x="5502798" y="1372169"/>
            <a:ext cx="1" cy="7568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H="1" flipV="1">
            <a:off x="5845807" y="2059505"/>
            <a:ext cx="3609" cy="6954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V="1">
            <a:off x="4648770" y="1353161"/>
            <a:ext cx="1" cy="7568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3767851" y="1372168"/>
            <a:ext cx="1" cy="7568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2925534" y="1369095"/>
            <a:ext cx="1" cy="7568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2051446" y="1367951"/>
            <a:ext cx="1" cy="7568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1981006" y="2115471"/>
            <a:ext cx="1" cy="7568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V="1">
            <a:off x="2814912" y="2112724"/>
            <a:ext cx="1" cy="7568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6" idx="0"/>
          </p:cNvCxnSpPr>
          <p:nvPr/>
        </p:nvCxnSpPr>
        <p:spPr>
          <a:xfrm flipH="1" flipV="1">
            <a:off x="4055346" y="2131337"/>
            <a:ext cx="1" cy="4296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V="1">
            <a:off x="5412267" y="2125976"/>
            <a:ext cx="1" cy="7568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H="1" flipV="1">
            <a:off x="2497347" y="2040877"/>
            <a:ext cx="11775" cy="904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7920990" y="1622386"/>
            <a:ext cx="0" cy="50359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5" name="标题 1"/>
          <p:cNvSpPr txBox="1">
            <a:spLocks/>
          </p:cNvSpPr>
          <p:nvPr/>
        </p:nvSpPr>
        <p:spPr>
          <a:xfrm>
            <a:off x="7911188" y="1684593"/>
            <a:ext cx="1133856" cy="264948"/>
          </a:xfrm>
          <a:prstGeom prst="rect">
            <a:avLst/>
          </a:prstGeom>
          <a:noFill/>
          <a:ln w="9525">
            <a:noFill/>
            <a:miter lim="800000"/>
          </a:ln>
        </p:spPr>
        <p:txBody>
          <a:bodyPr vert="horz" wrap="square" lIns="102359" tIns="51183" rIns="102359" bIns="51183" numCol="1" anchor="ctr" anchorCtr="0" compatLnSpc="1">
            <a:spAutoFit/>
          </a:bodyPr>
          <a:lstStyle>
            <a:lvl1pPr eaLnBrk="1" hangingPunct="1">
              <a:defRPr sz="2800" b="1">
                <a:solidFill>
                  <a:srgbClr val="C00000"/>
                </a:solidFill>
                <a:latin typeface="微软雅黑" panose="020B0503020204020204" pitchFamily="34" charset="-122"/>
                <a:ea typeface="微软雅黑" panose="020B0503020204020204" pitchFamily="34" charset="-122"/>
              </a:defRPr>
            </a:lvl1pPr>
            <a:lvl2pPr eaLnBrk="1" hangingPunct="1">
              <a:defRPr sz="3200" b="1">
                <a:solidFill>
                  <a:srgbClr val="CC0000"/>
                </a:solidFill>
                <a:ea typeface="华文细黑" panose="02010600040101010101" pitchFamily="2" charset="-122"/>
              </a:defRPr>
            </a:lvl2pPr>
            <a:lvl3pPr eaLnBrk="1" hangingPunct="1">
              <a:defRPr sz="3200" b="1">
                <a:solidFill>
                  <a:srgbClr val="CC0000"/>
                </a:solidFill>
                <a:ea typeface="华文细黑" panose="02010600040101010101" pitchFamily="2" charset="-122"/>
              </a:defRPr>
            </a:lvl3pPr>
            <a:lvl4pPr eaLnBrk="1" hangingPunct="1">
              <a:defRPr sz="3200" b="1">
                <a:solidFill>
                  <a:srgbClr val="CC0000"/>
                </a:solidFill>
                <a:ea typeface="华文细黑" panose="02010600040101010101" pitchFamily="2" charset="-122"/>
              </a:defRPr>
            </a:lvl4pPr>
            <a:lvl5pPr eaLnBrk="1" hangingPunct="1">
              <a:defRPr sz="3200" b="1">
                <a:solidFill>
                  <a:srgbClr val="CC0000"/>
                </a:solidFill>
                <a:ea typeface="华文细黑" panose="02010600040101010101" pitchFamily="2" charset="-122"/>
              </a:defRPr>
            </a:lvl5pPr>
            <a:lvl6pPr marL="457200" fontAlgn="base">
              <a:spcBef>
                <a:spcPct val="0"/>
              </a:spcBef>
              <a:spcAft>
                <a:spcPct val="0"/>
              </a:spcAft>
              <a:defRPr sz="3200" b="1">
                <a:solidFill>
                  <a:srgbClr val="CC0000"/>
                </a:solidFill>
                <a:ea typeface="华文细黑" panose="02010600040101010101" pitchFamily="2" charset="-122"/>
              </a:defRPr>
            </a:lvl6pPr>
            <a:lvl7pPr marL="914400" fontAlgn="base">
              <a:spcBef>
                <a:spcPct val="0"/>
              </a:spcBef>
              <a:spcAft>
                <a:spcPct val="0"/>
              </a:spcAft>
              <a:defRPr sz="3200" b="1">
                <a:solidFill>
                  <a:srgbClr val="CC0000"/>
                </a:solidFill>
                <a:ea typeface="华文细黑" panose="02010600040101010101" pitchFamily="2" charset="-122"/>
              </a:defRPr>
            </a:lvl7pPr>
            <a:lvl8pPr marL="1371600" fontAlgn="base">
              <a:spcBef>
                <a:spcPct val="0"/>
              </a:spcBef>
              <a:spcAft>
                <a:spcPct val="0"/>
              </a:spcAft>
              <a:defRPr sz="3200" b="1">
                <a:solidFill>
                  <a:srgbClr val="CC0000"/>
                </a:solidFill>
                <a:ea typeface="华文细黑" panose="02010600040101010101" pitchFamily="2" charset="-122"/>
              </a:defRPr>
            </a:lvl8pPr>
            <a:lvl9pPr marL="1828800" fontAlgn="base">
              <a:spcBef>
                <a:spcPct val="0"/>
              </a:spcBef>
              <a:spcAft>
                <a:spcPct val="0"/>
              </a:spcAft>
              <a:defRPr sz="3200" b="1">
                <a:solidFill>
                  <a:srgbClr val="CC0000"/>
                </a:solidFill>
                <a:ea typeface="华文细黑" panose="02010600040101010101" pitchFamily="2" charset="-122"/>
              </a:defRPr>
            </a:lvl9pPr>
          </a:lstStyle>
          <a:p>
            <a:r>
              <a:rPr lang="en-US" altLang="zh-CN" sz="1050" dirty="0">
                <a:solidFill>
                  <a:schemeClr val="tx1"/>
                </a:solidFill>
              </a:rPr>
              <a:t>WT1024-X-HI</a:t>
            </a:r>
            <a:endParaRPr lang="zh-CN" altLang="en-US" sz="1050" dirty="0">
              <a:solidFill>
                <a:schemeClr val="tx1"/>
              </a:solidFill>
            </a:endParaRPr>
          </a:p>
        </p:txBody>
      </p:sp>
      <p:sp>
        <p:nvSpPr>
          <p:cNvPr id="106" name="椭圆 105"/>
          <p:cNvSpPr/>
          <p:nvPr/>
        </p:nvSpPr>
        <p:spPr>
          <a:xfrm>
            <a:off x="6871716" y="2668139"/>
            <a:ext cx="617220" cy="61006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7" name="直接连接符 106"/>
          <p:cNvCxnSpPr/>
          <p:nvPr/>
        </p:nvCxnSpPr>
        <p:spPr>
          <a:xfrm>
            <a:off x="7363735" y="3226240"/>
            <a:ext cx="333291" cy="42288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9" name="标题 1"/>
          <p:cNvSpPr txBox="1">
            <a:spLocks/>
          </p:cNvSpPr>
          <p:nvPr/>
        </p:nvSpPr>
        <p:spPr>
          <a:xfrm>
            <a:off x="7667527" y="3346060"/>
            <a:ext cx="1179293" cy="264948"/>
          </a:xfrm>
          <a:prstGeom prst="rect">
            <a:avLst/>
          </a:prstGeom>
          <a:noFill/>
          <a:ln w="9525">
            <a:noFill/>
            <a:miter lim="800000"/>
          </a:ln>
        </p:spPr>
        <p:txBody>
          <a:bodyPr vert="horz" wrap="square" lIns="102359" tIns="51183" rIns="102359" bIns="51183" numCol="1" anchor="ctr" anchorCtr="0" compatLnSpc="1">
            <a:spAutoFit/>
          </a:bodyPr>
          <a:lstStyle>
            <a:lvl1pPr eaLnBrk="1" hangingPunct="1">
              <a:defRPr sz="2800" b="1">
                <a:solidFill>
                  <a:srgbClr val="C00000"/>
                </a:solidFill>
                <a:latin typeface="微软雅黑" panose="020B0503020204020204" pitchFamily="34" charset="-122"/>
                <a:ea typeface="微软雅黑" panose="020B0503020204020204" pitchFamily="34" charset="-122"/>
              </a:defRPr>
            </a:lvl1pPr>
            <a:lvl2pPr eaLnBrk="1" hangingPunct="1">
              <a:defRPr sz="3200" b="1">
                <a:solidFill>
                  <a:srgbClr val="CC0000"/>
                </a:solidFill>
                <a:ea typeface="华文细黑" panose="02010600040101010101" pitchFamily="2" charset="-122"/>
              </a:defRPr>
            </a:lvl2pPr>
            <a:lvl3pPr eaLnBrk="1" hangingPunct="1">
              <a:defRPr sz="3200" b="1">
                <a:solidFill>
                  <a:srgbClr val="CC0000"/>
                </a:solidFill>
                <a:ea typeface="华文细黑" panose="02010600040101010101" pitchFamily="2" charset="-122"/>
              </a:defRPr>
            </a:lvl3pPr>
            <a:lvl4pPr eaLnBrk="1" hangingPunct="1">
              <a:defRPr sz="3200" b="1">
                <a:solidFill>
                  <a:srgbClr val="CC0000"/>
                </a:solidFill>
                <a:ea typeface="华文细黑" panose="02010600040101010101" pitchFamily="2" charset="-122"/>
              </a:defRPr>
            </a:lvl4pPr>
            <a:lvl5pPr eaLnBrk="1" hangingPunct="1">
              <a:defRPr sz="3200" b="1">
                <a:solidFill>
                  <a:srgbClr val="CC0000"/>
                </a:solidFill>
                <a:ea typeface="华文细黑" panose="02010600040101010101" pitchFamily="2" charset="-122"/>
              </a:defRPr>
            </a:lvl5pPr>
            <a:lvl6pPr marL="457200" fontAlgn="base">
              <a:spcBef>
                <a:spcPct val="0"/>
              </a:spcBef>
              <a:spcAft>
                <a:spcPct val="0"/>
              </a:spcAft>
              <a:defRPr sz="3200" b="1">
                <a:solidFill>
                  <a:srgbClr val="CC0000"/>
                </a:solidFill>
                <a:ea typeface="华文细黑" panose="02010600040101010101" pitchFamily="2" charset="-122"/>
              </a:defRPr>
            </a:lvl6pPr>
            <a:lvl7pPr marL="914400" fontAlgn="base">
              <a:spcBef>
                <a:spcPct val="0"/>
              </a:spcBef>
              <a:spcAft>
                <a:spcPct val="0"/>
              </a:spcAft>
              <a:defRPr sz="3200" b="1">
                <a:solidFill>
                  <a:srgbClr val="CC0000"/>
                </a:solidFill>
                <a:ea typeface="华文细黑" panose="02010600040101010101" pitchFamily="2" charset="-122"/>
              </a:defRPr>
            </a:lvl7pPr>
            <a:lvl8pPr marL="1371600" fontAlgn="base">
              <a:spcBef>
                <a:spcPct val="0"/>
              </a:spcBef>
              <a:spcAft>
                <a:spcPct val="0"/>
              </a:spcAft>
              <a:defRPr sz="3200" b="1">
                <a:solidFill>
                  <a:srgbClr val="CC0000"/>
                </a:solidFill>
                <a:ea typeface="华文细黑" panose="02010600040101010101" pitchFamily="2" charset="-122"/>
              </a:defRPr>
            </a:lvl8pPr>
            <a:lvl9pPr marL="1828800" fontAlgn="base">
              <a:spcBef>
                <a:spcPct val="0"/>
              </a:spcBef>
              <a:spcAft>
                <a:spcPct val="0"/>
              </a:spcAft>
              <a:defRPr sz="3200" b="1">
                <a:solidFill>
                  <a:srgbClr val="CC0000"/>
                </a:solidFill>
                <a:ea typeface="华文细黑" panose="02010600040101010101" pitchFamily="2" charset="-122"/>
              </a:defRPr>
            </a:lvl9pPr>
          </a:lstStyle>
          <a:p>
            <a:r>
              <a:rPr lang="en-US" altLang="zh-CN" sz="1050" dirty="0">
                <a:solidFill>
                  <a:schemeClr val="tx1"/>
                </a:solidFill>
              </a:rPr>
              <a:t>WTU430H-IoT</a:t>
            </a:r>
            <a:endParaRPr lang="zh-CN" altLang="en-US" sz="1050" dirty="0">
              <a:solidFill>
                <a:schemeClr val="tx1"/>
              </a:solidFill>
            </a:endParaRPr>
          </a:p>
        </p:txBody>
      </p:sp>
      <p:cxnSp>
        <p:nvCxnSpPr>
          <p:cNvPr id="110" name="直接连接符 109"/>
          <p:cNvCxnSpPr/>
          <p:nvPr/>
        </p:nvCxnSpPr>
        <p:spPr>
          <a:xfrm>
            <a:off x="7697026" y="3649125"/>
            <a:ext cx="110435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1026" name="Picture 2" descr="WTU430-IOT-1708-T"/>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2336140" y="1723177"/>
            <a:ext cx="322414" cy="3245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7" name="Picture 2" descr="WTU430-IOT-1708-T"/>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5684600" y="1755699"/>
            <a:ext cx="322414" cy="3245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8" name="object 53"/>
          <p:cNvSpPr/>
          <p:nvPr/>
        </p:nvSpPr>
        <p:spPr>
          <a:xfrm>
            <a:off x="1013845" y="2624149"/>
            <a:ext cx="289907" cy="214313"/>
          </a:xfrm>
          <a:prstGeom prst="rect">
            <a:avLst/>
          </a:prstGeom>
          <a:blipFill>
            <a:blip r:embed="rId3" cstate="email">
              <a:extLst>
                <a:ext uri="{28A0092B-C50C-407E-A947-70E740481C1C}">
                  <a14:useLocalDpi xmlns:a14="http://schemas.microsoft.com/office/drawing/2010/main" xmlns=""/>
                </a:ext>
              </a:extLst>
            </a:blip>
            <a:stretch>
              <a:fillRect/>
            </a:stretch>
          </a:blipFill>
        </p:spPr>
        <p:txBody>
          <a:bodyPr wrap="square" lIns="0" tIns="0" rIns="0" bIns="0" rtlCol="0"/>
          <a:lstStyle/>
          <a:p>
            <a:pPr defTabSz="685766"/>
            <a:endParaRPr sz="1400" dirty="0">
              <a:solidFill>
                <a:prstClr val="black"/>
              </a:solidFill>
              <a:latin typeface="Calibri"/>
            </a:endParaRPr>
          </a:p>
        </p:txBody>
      </p:sp>
      <p:cxnSp>
        <p:nvCxnSpPr>
          <p:cNvPr id="119" name="直接连接符 118"/>
          <p:cNvCxnSpPr/>
          <p:nvPr/>
        </p:nvCxnSpPr>
        <p:spPr>
          <a:xfrm flipV="1">
            <a:off x="1177358" y="1479323"/>
            <a:ext cx="0" cy="6412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flipH="1" flipV="1">
            <a:off x="1247798" y="2125976"/>
            <a:ext cx="359" cy="4981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9" name="椭圆 128"/>
          <p:cNvSpPr/>
          <p:nvPr/>
        </p:nvSpPr>
        <p:spPr>
          <a:xfrm>
            <a:off x="2191511" y="1580423"/>
            <a:ext cx="617220" cy="61006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0" name="直接连接符 129"/>
          <p:cNvCxnSpPr/>
          <p:nvPr/>
        </p:nvCxnSpPr>
        <p:spPr>
          <a:xfrm flipH="1">
            <a:off x="2012939" y="2160111"/>
            <a:ext cx="334644" cy="154169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a:off x="2012940" y="3701801"/>
            <a:ext cx="110435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33" name="标题 1"/>
          <p:cNvSpPr txBox="1">
            <a:spLocks/>
          </p:cNvSpPr>
          <p:nvPr/>
        </p:nvSpPr>
        <p:spPr>
          <a:xfrm>
            <a:off x="2051328" y="3446867"/>
            <a:ext cx="1179293" cy="264948"/>
          </a:xfrm>
          <a:prstGeom prst="rect">
            <a:avLst/>
          </a:prstGeom>
          <a:noFill/>
          <a:ln w="9525">
            <a:noFill/>
            <a:miter lim="800000"/>
          </a:ln>
        </p:spPr>
        <p:txBody>
          <a:bodyPr vert="horz" wrap="square" lIns="102359" tIns="51183" rIns="102359" bIns="51183" numCol="1" anchor="ctr" anchorCtr="0" compatLnSpc="1">
            <a:spAutoFit/>
          </a:bodyPr>
          <a:lstStyle>
            <a:lvl1pPr eaLnBrk="1" hangingPunct="1">
              <a:defRPr sz="2800" b="1">
                <a:solidFill>
                  <a:srgbClr val="C00000"/>
                </a:solidFill>
                <a:latin typeface="微软雅黑" panose="020B0503020204020204" pitchFamily="34" charset="-122"/>
                <a:ea typeface="微软雅黑" panose="020B0503020204020204" pitchFamily="34" charset="-122"/>
              </a:defRPr>
            </a:lvl1pPr>
            <a:lvl2pPr eaLnBrk="1" hangingPunct="1">
              <a:defRPr sz="3200" b="1">
                <a:solidFill>
                  <a:srgbClr val="CC0000"/>
                </a:solidFill>
                <a:ea typeface="华文细黑" panose="02010600040101010101" pitchFamily="2" charset="-122"/>
              </a:defRPr>
            </a:lvl2pPr>
            <a:lvl3pPr eaLnBrk="1" hangingPunct="1">
              <a:defRPr sz="3200" b="1">
                <a:solidFill>
                  <a:srgbClr val="CC0000"/>
                </a:solidFill>
                <a:ea typeface="华文细黑" panose="02010600040101010101" pitchFamily="2" charset="-122"/>
              </a:defRPr>
            </a:lvl3pPr>
            <a:lvl4pPr eaLnBrk="1" hangingPunct="1">
              <a:defRPr sz="3200" b="1">
                <a:solidFill>
                  <a:srgbClr val="CC0000"/>
                </a:solidFill>
                <a:ea typeface="华文细黑" panose="02010600040101010101" pitchFamily="2" charset="-122"/>
              </a:defRPr>
            </a:lvl4pPr>
            <a:lvl5pPr eaLnBrk="1" hangingPunct="1">
              <a:defRPr sz="3200" b="1">
                <a:solidFill>
                  <a:srgbClr val="CC0000"/>
                </a:solidFill>
                <a:ea typeface="华文细黑" panose="02010600040101010101" pitchFamily="2" charset="-122"/>
              </a:defRPr>
            </a:lvl5pPr>
            <a:lvl6pPr marL="457200" fontAlgn="base">
              <a:spcBef>
                <a:spcPct val="0"/>
              </a:spcBef>
              <a:spcAft>
                <a:spcPct val="0"/>
              </a:spcAft>
              <a:defRPr sz="3200" b="1">
                <a:solidFill>
                  <a:srgbClr val="CC0000"/>
                </a:solidFill>
                <a:ea typeface="华文细黑" panose="02010600040101010101" pitchFamily="2" charset="-122"/>
              </a:defRPr>
            </a:lvl6pPr>
            <a:lvl7pPr marL="914400" fontAlgn="base">
              <a:spcBef>
                <a:spcPct val="0"/>
              </a:spcBef>
              <a:spcAft>
                <a:spcPct val="0"/>
              </a:spcAft>
              <a:defRPr sz="3200" b="1">
                <a:solidFill>
                  <a:srgbClr val="CC0000"/>
                </a:solidFill>
                <a:ea typeface="华文细黑" panose="02010600040101010101" pitchFamily="2" charset="-122"/>
              </a:defRPr>
            </a:lvl7pPr>
            <a:lvl8pPr marL="1371600" fontAlgn="base">
              <a:spcBef>
                <a:spcPct val="0"/>
              </a:spcBef>
              <a:spcAft>
                <a:spcPct val="0"/>
              </a:spcAft>
              <a:defRPr sz="3200" b="1">
                <a:solidFill>
                  <a:srgbClr val="CC0000"/>
                </a:solidFill>
                <a:ea typeface="华文细黑" panose="02010600040101010101" pitchFamily="2" charset="-122"/>
              </a:defRPr>
            </a:lvl8pPr>
            <a:lvl9pPr marL="1828800" fontAlgn="base">
              <a:spcBef>
                <a:spcPct val="0"/>
              </a:spcBef>
              <a:spcAft>
                <a:spcPct val="0"/>
              </a:spcAft>
              <a:defRPr sz="3200" b="1">
                <a:solidFill>
                  <a:srgbClr val="CC0000"/>
                </a:solidFill>
                <a:ea typeface="华文细黑" panose="02010600040101010101" pitchFamily="2" charset="-122"/>
              </a:defRPr>
            </a:lvl9pPr>
          </a:lstStyle>
          <a:p>
            <a:r>
              <a:rPr lang="en-US" altLang="zh-CN" sz="1050" dirty="0">
                <a:solidFill>
                  <a:schemeClr val="tx1"/>
                </a:solidFill>
              </a:rPr>
              <a:t>WTU430-IoT</a:t>
            </a:r>
            <a:endParaRPr lang="zh-CN" altLang="en-US" sz="1050" dirty="0">
              <a:solidFill>
                <a:schemeClr val="tx1"/>
              </a:solidFill>
            </a:endParaRPr>
          </a:p>
        </p:txBody>
      </p:sp>
      <p:sp>
        <p:nvSpPr>
          <p:cNvPr id="1025" name="圆角矩形 1024"/>
          <p:cNvSpPr/>
          <p:nvPr/>
        </p:nvSpPr>
        <p:spPr>
          <a:xfrm>
            <a:off x="2027292" y="3744448"/>
            <a:ext cx="1090006" cy="267462"/>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t>吸顶安装</a:t>
            </a:r>
            <a:endParaRPr lang="zh-CN" altLang="en-US" sz="1600" dirty="0"/>
          </a:p>
        </p:txBody>
      </p:sp>
      <p:sp>
        <p:nvSpPr>
          <p:cNvPr id="135" name="圆角矩形 134"/>
          <p:cNvSpPr/>
          <p:nvPr/>
        </p:nvSpPr>
        <p:spPr>
          <a:xfrm>
            <a:off x="7714276" y="3730827"/>
            <a:ext cx="1095077" cy="267462"/>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t>86</a:t>
            </a:r>
            <a:r>
              <a:rPr lang="zh-CN" altLang="en-US" sz="1600" dirty="0" smtClean="0"/>
              <a:t>盒安装</a:t>
            </a:r>
            <a:endParaRPr lang="zh-CN" altLang="en-US" sz="1600" dirty="0"/>
          </a:p>
        </p:txBody>
      </p:sp>
      <p:pic>
        <p:nvPicPr>
          <p:cNvPr id="1027" name="Picture 3" descr="WT1024X-HI-02-F_副本"/>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7753364" y="1127619"/>
            <a:ext cx="937247" cy="4199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7" name="TextBox 2060"/>
          <p:cNvSpPr txBox="1"/>
          <p:nvPr/>
        </p:nvSpPr>
        <p:spPr>
          <a:xfrm>
            <a:off x="390906" y="4093320"/>
            <a:ext cx="5994666" cy="819455"/>
          </a:xfrm>
          <a:prstGeom prst="rect">
            <a:avLst/>
          </a:prstGeom>
          <a:noFill/>
        </p:spPr>
        <p:txBody>
          <a:bodyPr wrap="square" rtlCol="0">
            <a:spAutoFit/>
          </a:bodyPr>
          <a:lstStyle/>
          <a:p>
            <a:pPr marL="214313" indent="-214313">
              <a:lnSpc>
                <a:spcPct val="150000"/>
              </a:lnSpc>
              <a:buFont typeface="Wingdings" panose="05000000000000000000" pitchFamily="2" charset="2"/>
              <a:buChar char="l"/>
            </a:pPr>
            <a:r>
              <a:rPr lang="zh-CN" altLang="en-US" sz="1050" dirty="0">
                <a:latin typeface="微软雅黑" panose="020B0503020204020204" pitchFamily="34" charset="-122"/>
                <a:ea typeface="微软雅黑" panose="020B0503020204020204" pitchFamily="34" charset="-122"/>
              </a:rPr>
              <a:t>多房间</a:t>
            </a:r>
            <a:r>
              <a:rPr lang="en-US" altLang="zh-CN" sz="1050" dirty="0">
                <a:latin typeface="微软雅黑" panose="020B0503020204020204" pitchFamily="34" charset="-122"/>
                <a:ea typeface="微软雅黑" panose="020B0503020204020204" pitchFamily="34" charset="-122"/>
              </a:rPr>
              <a:t>AP</a:t>
            </a:r>
            <a:r>
              <a:rPr lang="zh-CN" altLang="en-US" sz="1050" dirty="0">
                <a:latin typeface="微软雅黑" panose="020B0503020204020204" pitchFamily="34" charset="-122"/>
                <a:ea typeface="微软雅黑" panose="020B0503020204020204" pitchFamily="34" charset="-122"/>
              </a:rPr>
              <a:t>之间采用零漫游技术，漫游过程中终端无感知，业务无感知</a:t>
            </a:r>
            <a:r>
              <a:rPr lang="en-US" altLang="zh-CN" sz="1050" dirty="0">
                <a:latin typeface="微软雅黑" panose="020B0503020204020204" pitchFamily="34" charset="-122"/>
                <a:ea typeface="微软雅黑" panose="020B0503020204020204" pitchFamily="34" charset="-122"/>
              </a:rPr>
              <a:t>, </a:t>
            </a:r>
            <a:r>
              <a:rPr lang="zh-CN" altLang="en-US" sz="1050" dirty="0">
                <a:latin typeface="微软雅黑" panose="020B0503020204020204" pitchFamily="34" charset="-122"/>
                <a:ea typeface="微软雅黑" panose="020B0503020204020204" pitchFamily="34" charset="-122"/>
              </a:rPr>
              <a:t>利于移动</a:t>
            </a:r>
            <a:r>
              <a:rPr lang="zh-CN" altLang="en-US" sz="1050" dirty="0" smtClean="0">
                <a:latin typeface="微软雅黑" panose="020B0503020204020204" pitchFamily="34" charset="-122"/>
                <a:ea typeface="微软雅黑" panose="020B0503020204020204" pitchFamily="34" charset="-122"/>
              </a:rPr>
              <a:t>查房。</a:t>
            </a:r>
            <a:endParaRPr lang="en-US" altLang="zh-CN" sz="1050" dirty="0">
              <a:latin typeface="微软雅黑" panose="020B0503020204020204" pitchFamily="34" charset="-122"/>
              <a:ea typeface="微软雅黑" panose="020B0503020204020204" pitchFamily="34" charset="-122"/>
            </a:endParaRPr>
          </a:p>
          <a:p>
            <a:pPr marL="214313" indent="-214313">
              <a:lnSpc>
                <a:spcPct val="150000"/>
              </a:lnSpc>
              <a:buFont typeface="Wingdings" panose="05000000000000000000" pitchFamily="2" charset="2"/>
              <a:buChar char="l"/>
            </a:pPr>
            <a:r>
              <a:rPr lang="zh-CN" altLang="en-US" sz="1050" dirty="0">
                <a:latin typeface="微软雅黑" panose="020B0503020204020204" pitchFamily="34" charset="-122"/>
                <a:ea typeface="微软雅黑" panose="020B0503020204020204" pitchFamily="34" charset="-122"/>
              </a:rPr>
              <a:t>本体弱电间部署，且支持双电源冗余，增强</a:t>
            </a:r>
            <a:r>
              <a:rPr lang="zh-CN" altLang="en-US" sz="1050" dirty="0" smtClean="0">
                <a:latin typeface="微软雅黑" panose="020B0503020204020204" pitchFamily="34" charset="-122"/>
                <a:ea typeface="微软雅黑" panose="020B0503020204020204" pitchFamily="34" charset="-122"/>
              </a:rPr>
              <a:t>可靠性。</a:t>
            </a:r>
            <a:endParaRPr lang="en-US" altLang="zh-CN" sz="1050" dirty="0">
              <a:latin typeface="微软雅黑" panose="020B0503020204020204" pitchFamily="34" charset="-122"/>
              <a:ea typeface="微软雅黑" panose="020B0503020204020204" pitchFamily="34" charset="-122"/>
            </a:endParaRPr>
          </a:p>
          <a:p>
            <a:pPr marL="214313" indent="-214313">
              <a:lnSpc>
                <a:spcPct val="150000"/>
              </a:lnSpc>
              <a:buFont typeface="Wingdings" panose="05000000000000000000" pitchFamily="2" charset="2"/>
              <a:buChar char="l"/>
            </a:pPr>
            <a:r>
              <a:rPr lang="en-US" altLang="zh-CN" sz="1050" dirty="0" smtClean="0">
                <a:latin typeface="微软雅黑" panose="020B0503020204020204" pitchFamily="34" charset="-122"/>
                <a:ea typeface="微软雅黑" panose="020B0503020204020204" pitchFamily="34" charset="-122"/>
              </a:rPr>
              <a:t>WT1024-X-HI</a:t>
            </a:r>
            <a:r>
              <a:rPr lang="zh-CN" altLang="en-US" sz="1050" dirty="0" smtClean="0">
                <a:latin typeface="微软雅黑" panose="020B0503020204020204" pitchFamily="34" charset="-122"/>
                <a:ea typeface="微软雅黑" panose="020B0503020204020204" pitchFamily="34" charset="-122"/>
              </a:rPr>
              <a:t>大功率</a:t>
            </a:r>
            <a:r>
              <a:rPr lang="zh-CN" altLang="en-US" sz="1050" dirty="0">
                <a:latin typeface="微软雅黑" panose="020B0503020204020204" pitchFamily="34" charset="-122"/>
                <a:ea typeface="微软雅黑" panose="020B0503020204020204" pitchFamily="34" charset="-122"/>
              </a:rPr>
              <a:t>输出，可满足任何场景下的供电</a:t>
            </a:r>
            <a:r>
              <a:rPr lang="zh-CN" altLang="en-US" sz="1050" dirty="0" smtClean="0">
                <a:latin typeface="微软雅黑" panose="020B0503020204020204" pitchFamily="34" charset="-122"/>
                <a:ea typeface="微软雅黑" panose="020B0503020204020204" pitchFamily="34" charset="-122"/>
              </a:rPr>
              <a:t>需求。</a:t>
            </a:r>
            <a:endParaRPr lang="en-US" altLang="zh-CN" sz="1050" dirty="0" smtClean="0">
              <a:latin typeface="微软雅黑" panose="020B0503020204020204" pitchFamily="34" charset="-122"/>
              <a:ea typeface="微软雅黑" panose="020B0503020204020204" pitchFamily="34" charset="-122"/>
            </a:endParaRPr>
          </a:p>
        </p:txBody>
      </p:sp>
      <p:pic>
        <p:nvPicPr>
          <p:cNvPr id="58" name="Picture 2" descr="WTU430-IOT-1708-T"/>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2682648" y="2796488"/>
            <a:ext cx="322414" cy="3245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9" name="Picture 2" descr="WTU430-IOT-1708-T"/>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3606831" y="1086135"/>
            <a:ext cx="322414" cy="3245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1" name="椭圆 60"/>
          <p:cNvSpPr/>
          <p:nvPr/>
        </p:nvSpPr>
        <p:spPr>
          <a:xfrm>
            <a:off x="2506302" y="2637824"/>
            <a:ext cx="617220" cy="61006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2" name="直接连接符 61"/>
          <p:cNvCxnSpPr/>
          <p:nvPr/>
        </p:nvCxnSpPr>
        <p:spPr>
          <a:xfrm>
            <a:off x="3010822" y="3190722"/>
            <a:ext cx="112700" cy="51107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65" name="Picture 2" descr="WTU430-IOT-1708-T"/>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4466959" y="1093230"/>
            <a:ext cx="322414" cy="3245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3" name="标题 1"/>
          <p:cNvSpPr txBox="1">
            <a:spLocks/>
          </p:cNvSpPr>
          <p:nvPr/>
        </p:nvSpPr>
        <p:spPr>
          <a:xfrm>
            <a:off x="225681" y="113954"/>
            <a:ext cx="5927456" cy="457200"/>
          </a:xfrm>
          <a:prstGeom prst="rect">
            <a:avLst/>
          </a:prstGeom>
          <a:noFill/>
          <a:ln w="9525">
            <a:noFill/>
            <a:miter lim="800000"/>
          </a:ln>
        </p:spPr>
        <p:txBody>
          <a:bodyPr vert="horz" wrap="square" lIns="91440" tIns="45720" rIns="91440" bIns="45720" numCol="1" anchor="ctr" anchorCtr="0" compatLnSpc="1">
            <a:noAutofit/>
          </a:bodyPr>
          <a:lstStyle>
            <a:lvl1pPr eaLnBrk="1" hangingPunct="1">
              <a:defRPr sz="2400" b="1">
                <a:solidFill>
                  <a:srgbClr val="000000"/>
                </a:solidFill>
                <a:ea typeface="微软雅黑" panose="020B0503020204020204" pitchFamily="34" charset="-122"/>
                <a:cs typeface="HP Simplified" pitchFamily="34" charset="0"/>
              </a:defRPr>
            </a:lvl1pPr>
            <a:lvl2pPr eaLnBrk="1" hangingPunct="1">
              <a:defRPr sz="3200" b="1">
                <a:solidFill>
                  <a:srgbClr val="CC0000"/>
                </a:solidFill>
                <a:ea typeface="华文细黑" panose="02010600040101010101" pitchFamily="2" charset="-122"/>
              </a:defRPr>
            </a:lvl2pPr>
            <a:lvl3pPr eaLnBrk="1" hangingPunct="1">
              <a:defRPr sz="3200" b="1">
                <a:solidFill>
                  <a:srgbClr val="CC0000"/>
                </a:solidFill>
                <a:ea typeface="华文细黑" panose="02010600040101010101" pitchFamily="2" charset="-122"/>
              </a:defRPr>
            </a:lvl3pPr>
            <a:lvl4pPr eaLnBrk="1" hangingPunct="1">
              <a:defRPr sz="3200" b="1">
                <a:solidFill>
                  <a:srgbClr val="CC0000"/>
                </a:solidFill>
                <a:ea typeface="华文细黑" panose="02010600040101010101" pitchFamily="2" charset="-122"/>
              </a:defRPr>
            </a:lvl4pPr>
            <a:lvl5pPr eaLnBrk="1" hangingPunct="1">
              <a:defRPr sz="3200" b="1">
                <a:solidFill>
                  <a:srgbClr val="CC0000"/>
                </a:solidFill>
                <a:ea typeface="华文细黑" panose="02010600040101010101" pitchFamily="2" charset="-122"/>
              </a:defRPr>
            </a:lvl5pPr>
            <a:lvl6pPr marL="457200" fontAlgn="base">
              <a:spcBef>
                <a:spcPct val="0"/>
              </a:spcBef>
              <a:spcAft>
                <a:spcPct val="0"/>
              </a:spcAft>
              <a:defRPr sz="3200" b="1">
                <a:solidFill>
                  <a:srgbClr val="CC0000"/>
                </a:solidFill>
                <a:ea typeface="华文细黑" panose="02010600040101010101" pitchFamily="2" charset="-122"/>
              </a:defRPr>
            </a:lvl6pPr>
            <a:lvl7pPr marL="914400" fontAlgn="base">
              <a:spcBef>
                <a:spcPct val="0"/>
              </a:spcBef>
              <a:spcAft>
                <a:spcPct val="0"/>
              </a:spcAft>
              <a:defRPr sz="3200" b="1">
                <a:solidFill>
                  <a:srgbClr val="CC0000"/>
                </a:solidFill>
                <a:ea typeface="华文细黑" panose="02010600040101010101" pitchFamily="2" charset="-122"/>
              </a:defRPr>
            </a:lvl7pPr>
            <a:lvl8pPr marL="1371600" fontAlgn="base">
              <a:spcBef>
                <a:spcPct val="0"/>
              </a:spcBef>
              <a:spcAft>
                <a:spcPct val="0"/>
              </a:spcAft>
              <a:defRPr sz="3200" b="1">
                <a:solidFill>
                  <a:srgbClr val="CC0000"/>
                </a:solidFill>
                <a:ea typeface="华文细黑" panose="02010600040101010101" pitchFamily="2" charset="-122"/>
              </a:defRPr>
            </a:lvl8pPr>
            <a:lvl9pPr marL="1828800" fontAlgn="base">
              <a:spcBef>
                <a:spcPct val="0"/>
              </a:spcBef>
              <a:spcAft>
                <a:spcPct val="0"/>
              </a:spcAft>
              <a:defRPr sz="3200" b="1">
                <a:solidFill>
                  <a:srgbClr val="CC0000"/>
                </a:solidFill>
                <a:ea typeface="华文细黑" panose="02010600040101010101" pitchFamily="2" charset="-122"/>
              </a:defRPr>
            </a:lvl9pPr>
          </a:lstStyle>
          <a:p>
            <a:r>
              <a:rPr lang="zh-CN" altLang="en-US" dirty="0" smtClean="0"/>
              <a:t>医疗无线解决之道①</a:t>
            </a:r>
            <a:r>
              <a:rPr lang="en-US" altLang="zh-CN" dirty="0" smtClean="0"/>
              <a:t>——</a:t>
            </a:r>
            <a:r>
              <a:rPr lang="zh-CN" altLang="en-US" dirty="0" smtClean="0"/>
              <a:t>终结者</a:t>
            </a:r>
            <a:endParaRPr lang="en-US" altLang="zh-CN" dirty="0"/>
          </a:p>
        </p:txBody>
      </p:sp>
    </p:spTree>
    <p:extLst>
      <p:ext uri="{BB962C8B-B14F-4D97-AF65-F5344CB8AC3E}">
        <p14:creationId xmlns:p14="http://schemas.microsoft.com/office/powerpoint/2010/main" xmlns="" val="35641433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 name="矩形 369"/>
          <p:cNvSpPr/>
          <p:nvPr/>
        </p:nvSpPr>
        <p:spPr>
          <a:xfrm>
            <a:off x="1926111" y="2565051"/>
            <a:ext cx="5508005" cy="486054"/>
          </a:xfrm>
          <a:prstGeom prst="rect">
            <a:avLst/>
          </a:prstGeom>
          <a:blipFill>
            <a:blip r:embed="rId2"/>
            <a:tile tx="0" ty="0" sx="100000" sy="100000" flip="none" algn="tl"/>
          </a:blip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grpSp>
        <p:nvGrpSpPr>
          <p:cNvPr id="371" name="组合 370"/>
          <p:cNvGrpSpPr/>
          <p:nvPr/>
        </p:nvGrpSpPr>
        <p:grpSpPr>
          <a:xfrm>
            <a:off x="2844112" y="728847"/>
            <a:ext cx="918001" cy="1873225"/>
            <a:chOff x="1331640" y="404664"/>
            <a:chExt cx="1224001" cy="2497633"/>
          </a:xfrm>
        </p:grpSpPr>
        <p:sp>
          <p:nvSpPr>
            <p:cNvPr id="372" name="矩形 371"/>
            <p:cNvSpPr/>
            <p:nvPr/>
          </p:nvSpPr>
          <p:spPr>
            <a:xfrm>
              <a:off x="1331640" y="1052736"/>
              <a:ext cx="1224001" cy="1800200"/>
            </a:xfrm>
            <a:prstGeom prst="rect">
              <a:avLst/>
            </a:prstGeom>
            <a:solidFill>
              <a:srgbClr val="6DC6C7"/>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sp>
          <p:nvSpPr>
            <p:cNvPr id="373" name="矩形 372"/>
            <p:cNvSpPr/>
            <p:nvPr/>
          </p:nvSpPr>
          <p:spPr>
            <a:xfrm>
              <a:off x="1331641" y="2204864"/>
              <a:ext cx="612000" cy="648072"/>
            </a:xfrm>
            <a:prstGeom prst="rect">
              <a:avLst/>
            </a:prstGeom>
            <a:solidFill>
              <a:srgbClr val="9BBB59">
                <a:lumMod val="60000"/>
                <a:lumOff val="40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sp>
          <p:nvSpPr>
            <p:cNvPr id="374" name="矩形 373"/>
            <p:cNvSpPr/>
            <p:nvPr/>
          </p:nvSpPr>
          <p:spPr>
            <a:xfrm>
              <a:off x="1331641" y="404664"/>
              <a:ext cx="1224000" cy="648072"/>
            </a:xfrm>
            <a:prstGeom prst="rect">
              <a:avLst/>
            </a:prstGeom>
            <a:solidFill>
              <a:srgbClr val="C9CACA"/>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sp>
          <p:nvSpPr>
            <p:cNvPr id="375" name="TextBox 11"/>
            <p:cNvSpPr txBox="1"/>
            <p:nvPr/>
          </p:nvSpPr>
          <p:spPr>
            <a:xfrm>
              <a:off x="1475589" y="544035"/>
              <a:ext cx="936104" cy="338555"/>
            </a:xfrm>
            <a:prstGeom prst="rect">
              <a:avLst/>
            </a:prstGeom>
            <a:noFill/>
          </p:spPr>
          <p:txBody>
            <a:bodyPr wrap="square" rtlCol="0">
              <a:spAutoFit/>
            </a:bodyPr>
            <a:lstStyle>
              <a:defPPr>
                <a:defRPr lang="zh-CN"/>
              </a:defPPr>
              <a:lvl1pPr marL="0" marR="0" lvl="0" indent="0" algn="ctr" defTabSz="914400" eaLnBrk="1" fontAlgn="auto" latinLnBrk="0" hangingPunct="1">
                <a:lnSpc>
                  <a:spcPct val="100000"/>
                </a:lnSpc>
                <a:spcBef>
                  <a:spcPts val="0"/>
                </a:spcBef>
                <a:spcAft>
                  <a:spcPts val="0"/>
                </a:spcAft>
                <a:buClrTx/>
                <a:buSzTx/>
                <a:buFontTx/>
                <a:buNone/>
                <a:tabLst/>
                <a:defRPr kumimoji="0" sz="1050" b="0" i="0" u="none" strike="noStrike" kern="0" cap="none" spc="0" normalizeH="0" baseline="0">
                  <a:ln>
                    <a:noFill/>
                  </a:ln>
                  <a:solidFill>
                    <a:prstClr val="black"/>
                  </a:solidFill>
                  <a:effectLst/>
                  <a:uLnTx/>
                  <a:uFillTx/>
                  <a:latin typeface="微软雅黑" panose="020B0503020204020204" pitchFamily="34" charset="-122"/>
                  <a:ea typeface="微软雅黑" panose="020B0503020204020204" pitchFamily="34" charset="-122"/>
                </a:defRPr>
              </a:lvl1pPr>
            </a:lstStyle>
            <a:p>
              <a:r>
                <a:rPr lang="zh-CN" altLang="en-US" dirty="0"/>
                <a:t>后阳台</a:t>
              </a:r>
            </a:p>
          </p:txBody>
        </p:sp>
        <p:sp>
          <p:nvSpPr>
            <p:cNvPr id="376" name="TextBox 12"/>
            <p:cNvSpPr txBox="1"/>
            <p:nvPr/>
          </p:nvSpPr>
          <p:spPr>
            <a:xfrm>
              <a:off x="1403648" y="2132856"/>
              <a:ext cx="468052" cy="76944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050" kern="0" dirty="0">
                  <a:solidFill>
                    <a:prstClr val="black"/>
                  </a:solidFill>
                  <a:latin typeface="微软雅黑" panose="020B0503020204020204" pitchFamily="34" charset="-122"/>
                  <a:ea typeface="微软雅黑" panose="020B0503020204020204" pitchFamily="34" charset="-122"/>
                </a:rPr>
                <a:t>卫生间</a:t>
              </a:r>
            </a:p>
          </p:txBody>
        </p:sp>
        <p:sp>
          <p:nvSpPr>
            <p:cNvPr id="377" name="TextBox 13"/>
            <p:cNvSpPr txBox="1"/>
            <p:nvPr/>
          </p:nvSpPr>
          <p:spPr>
            <a:xfrm>
              <a:off x="1590644" y="1340768"/>
              <a:ext cx="648072" cy="33855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smtClean="0">
                  <a:ln>
                    <a:noFill/>
                  </a:ln>
                  <a:solidFill>
                    <a:prstClr val="black"/>
                  </a:solidFill>
                  <a:effectLst/>
                  <a:uLnTx/>
                  <a:uFillTx/>
                  <a:latin typeface="华文中宋"/>
                  <a:ea typeface="华文细黑"/>
                </a:rPr>
                <a:t>房间</a:t>
              </a:r>
            </a:p>
          </p:txBody>
        </p:sp>
      </p:grpSp>
      <p:grpSp>
        <p:nvGrpSpPr>
          <p:cNvPr id="378" name="组合 377"/>
          <p:cNvGrpSpPr/>
          <p:nvPr/>
        </p:nvGrpSpPr>
        <p:grpSpPr>
          <a:xfrm>
            <a:off x="3762113" y="728847"/>
            <a:ext cx="918001" cy="1873225"/>
            <a:chOff x="1331640" y="404664"/>
            <a:chExt cx="1224001" cy="2497633"/>
          </a:xfrm>
        </p:grpSpPr>
        <p:sp>
          <p:nvSpPr>
            <p:cNvPr id="379" name="矩形 378"/>
            <p:cNvSpPr/>
            <p:nvPr/>
          </p:nvSpPr>
          <p:spPr>
            <a:xfrm>
              <a:off x="1331640" y="1052736"/>
              <a:ext cx="1224001" cy="1800200"/>
            </a:xfrm>
            <a:prstGeom prst="rect">
              <a:avLst/>
            </a:prstGeom>
            <a:solidFill>
              <a:srgbClr val="6DC6C7"/>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sp>
          <p:nvSpPr>
            <p:cNvPr id="380" name="矩形 379"/>
            <p:cNvSpPr/>
            <p:nvPr/>
          </p:nvSpPr>
          <p:spPr>
            <a:xfrm>
              <a:off x="1331641" y="2204864"/>
              <a:ext cx="612000" cy="648072"/>
            </a:xfrm>
            <a:prstGeom prst="rect">
              <a:avLst/>
            </a:prstGeom>
            <a:solidFill>
              <a:srgbClr val="9BBB59">
                <a:lumMod val="60000"/>
                <a:lumOff val="40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sp>
          <p:nvSpPr>
            <p:cNvPr id="381" name="矩形 380"/>
            <p:cNvSpPr/>
            <p:nvPr/>
          </p:nvSpPr>
          <p:spPr>
            <a:xfrm>
              <a:off x="1331641" y="404664"/>
              <a:ext cx="1224000" cy="648072"/>
            </a:xfrm>
            <a:prstGeom prst="rect">
              <a:avLst/>
            </a:prstGeom>
            <a:solidFill>
              <a:srgbClr val="C9CACA"/>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sp>
          <p:nvSpPr>
            <p:cNvPr id="382" name="TextBox 18"/>
            <p:cNvSpPr txBox="1"/>
            <p:nvPr/>
          </p:nvSpPr>
          <p:spPr>
            <a:xfrm>
              <a:off x="1475589" y="544035"/>
              <a:ext cx="936104" cy="338555"/>
            </a:xfrm>
            <a:prstGeom prst="rect">
              <a:avLst/>
            </a:prstGeom>
            <a:noFill/>
          </p:spPr>
          <p:txBody>
            <a:bodyPr wrap="square" rtlCol="0">
              <a:spAutoFit/>
            </a:bodyPr>
            <a:lstStyle>
              <a:defPPr>
                <a:defRPr lang="zh-CN"/>
              </a:defPPr>
              <a:lvl1pPr marL="0" marR="0" lvl="0" indent="0" algn="ctr" defTabSz="914400" eaLnBrk="1" fontAlgn="auto" latinLnBrk="0" hangingPunct="1">
                <a:lnSpc>
                  <a:spcPct val="100000"/>
                </a:lnSpc>
                <a:spcBef>
                  <a:spcPts val="0"/>
                </a:spcBef>
                <a:spcAft>
                  <a:spcPts val="0"/>
                </a:spcAft>
                <a:buClrTx/>
                <a:buSzTx/>
                <a:buFontTx/>
                <a:buNone/>
                <a:tabLst/>
                <a:defRPr kumimoji="0" sz="1050" b="0" i="0" u="none" strike="noStrike" kern="0" cap="none" spc="0" normalizeH="0" baseline="0">
                  <a:ln>
                    <a:noFill/>
                  </a:ln>
                  <a:solidFill>
                    <a:prstClr val="black"/>
                  </a:solidFill>
                  <a:effectLst/>
                  <a:uLnTx/>
                  <a:uFillTx/>
                  <a:latin typeface="微软雅黑" panose="020B0503020204020204" pitchFamily="34" charset="-122"/>
                  <a:ea typeface="微软雅黑" panose="020B0503020204020204" pitchFamily="34" charset="-122"/>
                </a:defRPr>
              </a:lvl1pPr>
            </a:lstStyle>
            <a:p>
              <a:r>
                <a:rPr lang="zh-CN" altLang="en-US" dirty="0"/>
                <a:t>后阳台</a:t>
              </a:r>
            </a:p>
          </p:txBody>
        </p:sp>
        <p:sp>
          <p:nvSpPr>
            <p:cNvPr id="383" name="TextBox 19"/>
            <p:cNvSpPr txBox="1"/>
            <p:nvPr/>
          </p:nvSpPr>
          <p:spPr>
            <a:xfrm>
              <a:off x="1403648" y="2132856"/>
              <a:ext cx="468052" cy="76944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050" kern="0" dirty="0">
                  <a:solidFill>
                    <a:prstClr val="black"/>
                  </a:solidFill>
                  <a:latin typeface="微软雅黑" panose="020B0503020204020204" pitchFamily="34" charset="-122"/>
                  <a:ea typeface="微软雅黑" panose="020B0503020204020204" pitchFamily="34" charset="-122"/>
                </a:rPr>
                <a:t>卫生间</a:t>
              </a:r>
            </a:p>
          </p:txBody>
        </p:sp>
        <p:sp>
          <p:nvSpPr>
            <p:cNvPr id="384" name="TextBox 20"/>
            <p:cNvSpPr txBox="1"/>
            <p:nvPr/>
          </p:nvSpPr>
          <p:spPr>
            <a:xfrm>
              <a:off x="1590644" y="1340768"/>
              <a:ext cx="648072" cy="33855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smtClean="0">
                  <a:ln>
                    <a:noFill/>
                  </a:ln>
                  <a:solidFill>
                    <a:prstClr val="black"/>
                  </a:solidFill>
                  <a:effectLst/>
                  <a:uLnTx/>
                  <a:uFillTx/>
                  <a:latin typeface="华文中宋"/>
                  <a:ea typeface="华文细黑"/>
                </a:rPr>
                <a:t>房间</a:t>
              </a:r>
            </a:p>
          </p:txBody>
        </p:sp>
      </p:grpSp>
      <p:grpSp>
        <p:nvGrpSpPr>
          <p:cNvPr id="385" name="组合 384"/>
          <p:cNvGrpSpPr/>
          <p:nvPr/>
        </p:nvGrpSpPr>
        <p:grpSpPr>
          <a:xfrm>
            <a:off x="4680114" y="728847"/>
            <a:ext cx="918001" cy="1873225"/>
            <a:chOff x="1331640" y="404664"/>
            <a:chExt cx="1224001" cy="2497633"/>
          </a:xfrm>
        </p:grpSpPr>
        <p:sp>
          <p:nvSpPr>
            <p:cNvPr id="386" name="矩形 385"/>
            <p:cNvSpPr/>
            <p:nvPr/>
          </p:nvSpPr>
          <p:spPr>
            <a:xfrm>
              <a:off x="1331640" y="1052736"/>
              <a:ext cx="1224001" cy="1800200"/>
            </a:xfrm>
            <a:prstGeom prst="rect">
              <a:avLst/>
            </a:prstGeom>
            <a:solidFill>
              <a:srgbClr val="6DC6C7"/>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sp>
          <p:nvSpPr>
            <p:cNvPr id="387" name="矩形 386"/>
            <p:cNvSpPr/>
            <p:nvPr/>
          </p:nvSpPr>
          <p:spPr>
            <a:xfrm>
              <a:off x="1331641" y="2204864"/>
              <a:ext cx="612000" cy="648072"/>
            </a:xfrm>
            <a:prstGeom prst="rect">
              <a:avLst/>
            </a:prstGeom>
            <a:solidFill>
              <a:srgbClr val="9BBB59">
                <a:lumMod val="60000"/>
                <a:lumOff val="40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sp>
          <p:nvSpPr>
            <p:cNvPr id="388" name="矩形 387"/>
            <p:cNvSpPr/>
            <p:nvPr/>
          </p:nvSpPr>
          <p:spPr>
            <a:xfrm>
              <a:off x="1331641" y="404664"/>
              <a:ext cx="1224000" cy="648072"/>
            </a:xfrm>
            <a:prstGeom prst="rect">
              <a:avLst/>
            </a:prstGeom>
            <a:solidFill>
              <a:srgbClr val="C9CACA"/>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sp>
          <p:nvSpPr>
            <p:cNvPr id="389" name="TextBox 25"/>
            <p:cNvSpPr txBox="1"/>
            <p:nvPr/>
          </p:nvSpPr>
          <p:spPr>
            <a:xfrm>
              <a:off x="1475589" y="544035"/>
              <a:ext cx="936104" cy="338555"/>
            </a:xfrm>
            <a:prstGeom prst="rect">
              <a:avLst/>
            </a:prstGeom>
            <a:noFill/>
          </p:spPr>
          <p:txBody>
            <a:bodyPr wrap="square" rtlCol="0">
              <a:spAutoFit/>
            </a:bodyPr>
            <a:lstStyle>
              <a:defPPr>
                <a:defRPr lang="zh-CN"/>
              </a:defPPr>
              <a:lvl1pPr marL="0" marR="0" lvl="0" indent="0" algn="ctr" defTabSz="914400" eaLnBrk="1" fontAlgn="auto" latinLnBrk="0" hangingPunct="1">
                <a:lnSpc>
                  <a:spcPct val="100000"/>
                </a:lnSpc>
                <a:spcBef>
                  <a:spcPts val="0"/>
                </a:spcBef>
                <a:spcAft>
                  <a:spcPts val="0"/>
                </a:spcAft>
                <a:buClrTx/>
                <a:buSzTx/>
                <a:buFontTx/>
                <a:buNone/>
                <a:tabLst/>
                <a:defRPr kumimoji="0" sz="1050" b="0" i="0" u="none" strike="noStrike" kern="0" cap="none" spc="0" normalizeH="0" baseline="0">
                  <a:ln>
                    <a:noFill/>
                  </a:ln>
                  <a:solidFill>
                    <a:prstClr val="black"/>
                  </a:solidFill>
                  <a:effectLst/>
                  <a:uLnTx/>
                  <a:uFillTx/>
                  <a:latin typeface="微软雅黑" panose="020B0503020204020204" pitchFamily="34" charset="-122"/>
                  <a:ea typeface="微软雅黑" panose="020B0503020204020204" pitchFamily="34" charset="-122"/>
                </a:defRPr>
              </a:lvl1pPr>
            </a:lstStyle>
            <a:p>
              <a:r>
                <a:rPr lang="zh-CN" altLang="en-US" dirty="0"/>
                <a:t>后阳台</a:t>
              </a:r>
            </a:p>
          </p:txBody>
        </p:sp>
        <p:sp>
          <p:nvSpPr>
            <p:cNvPr id="390" name="TextBox 26"/>
            <p:cNvSpPr txBox="1"/>
            <p:nvPr/>
          </p:nvSpPr>
          <p:spPr>
            <a:xfrm>
              <a:off x="1403648" y="2132856"/>
              <a:ext cx="468052" cy="76944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050" kern="0" dirty="0">
                  <a:solidFill>
                    <a:prstClr val="black"/>
                  </a:solidFill>
                  <a:latin typeface="微软雅黑" panose="020B0503020204020204" pitchFamily="34" charset="-122"/>
                  <a:ea typeface="微软雅黑" panose="020B0503020204020204" pitchFamily="34" charset="-122"/>
                </a:rPr>
                <a:t>卫生间</a:t>
              </a:r>
            </a:p>
          </p:txBody>
        </p:sp>
        <p:sp>
          <p:nvSpPr>
            <p:cNvPr id="391" name="TextBox 27"/>
            <p:cNvSpPr txBox="1"/>
            <p:nvPr/>
          </p:nvSpPr>
          <p:spPr>
            <a:xfrm>
              <a:off x="1590644" y="1340768"/>
              <a:ext cx="648072" cy="338555"/>
            </a:xfrm>
            <a:prstGeom prst="rect">
              <a:avLst/>
            </a:prstGeom>
            <a:noFill/>
          </p:spPr>
          <p:txBody>
            <a:bodyPr wrap="square" rtlCol="0">
              <a:spAutoFit/>
            </a:bodyPr>
            <a:lstStyle>
              <a:defPPr>
                <a:defRPr lang="zh-CN"/>
              </a:defPPr>
              <a:lvl1pPr marL="0" marR="0" lvl="0" indent="0" algn="ctr" defTabSz="914400" eaLnBrk="1" fontAlgn="auto" latinLnBrk="0" hangingPunct="1">
                <a:lnSpc>
                  <a:spcPct val="100000"/>
                </a:lnSpc>
                <a:spcBef>
                  <a:spcPts val="0"/>
                </a:spcBef>
                <a:spcAft>
                  <a:spcPts val="0"/>
                </a:spcAft>
                <a:buClrTx/>
                <a:buSzTx/>
                <a:buFontTx/>
                <a:buNone/>
                <a:tabLst/>
                <a:defRPr kumimoji="0" sz="1050" b="0" i="0" u="none" strike="noStrike" kern="0" cap="none" spc="0" normalizeH="0" baseline="0">
                  <a:ln>
                    <a:noFill/>
                  </a:ln>
                  <a:solidFill>
                    <a:prstClr val="black"/>
                  </a:solidFill>
                  <a:effectLst/>
                  <a:uLnTx/>
                  <a:uFillTx/>
                  <a:latin typeface="微软雅黑" panose="020B0503020204020204" pitchFamily="34" charset="-122"/>
                  <a:ea typeface="微软雅黑" panose="020B0503020204020204" pitchFamily="34" charset="-122"/>
                </a:defRPr>
              </a:lvl1pPr>
            </a:lstStyle>
            <a:p>
              <a:r>
                <a:rPr lang="zh-CN" altLang="en-US" dirty="0"/>
                <a:t>房间</a:t>
              </a:r>
            </a:p>
          </p:txBody>
        </p:sp>
      </p:grpSp>
      <p:grpSp>
        <p:nvGrpSpPr>
          <p:cNvPr id="392" name="组合 391"/>
          <p:cNvGrpSpPr/>
          <p:nvPr/>
        </p:nvGrpSpPr>
        <p:grpSpPr>
          <a:xfrm>
            <a:off x="5598114" y="728847"/>
            <a:ext cx="918001" cy="1873225"/>
            <a:chOff x="1331640" y="404664"/>
            <a:chExt cx="1224001" cy="2497633"/>
          </a:xfrm>
        </p:grpSpPr>
        <p:sp>
          <p:nvSpPr>
            <p:cNvPr id="393" name="矩形 392"/>
            <p:cNvSpPr/>
            <p:nvPr/>
          </p:nvSpPr>
          <p:spPr>
            <a:xfrm>
              <a:off x="1331640" y="1052736"/>
              <a:ext cx="1224001" cy="1800200"/>
            </a:xfrm>
            <a:prstGeom prst="rect">
              <a:avLst/>
            </a:prstGeom>
            <a:solidFill>
              <a:srgbClr val="6DC6C7"/>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sp>
          <p:nvSpPr>
            <p:cNvPr id="394" name="矩形 393"/>
            <p:cNvSpPr/>
            <p:nvPr/>
          </p:nvSpPr>
          <p:spPr>
            <a:xfrm>
              <a:off x="1331641" y="2204864"/>
              <a:ext cx="612000" cy="648072"/>
            </a:xfrm>
            <a:prstGeom prst="rect">
              <a:avLst/>
            </a:prstGeom>
            <a:solidFill>
              <a:srgbClr val="9BBB59">
                <a:lumMod val="60000"/>
                <a:lumOff val="40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sp>
          <p:nvSpPr>
            <p:cNvPr id="395" name="矩形 394"/>
            <p:cNvSpPr/>
            <p:nvPr/>
          </p:nvSpPr>
          <p:spPr>
            <a:xfrm>
              <a:off x="1331641" y="404664"/>
              <a:ext cx="1224000" cy="648072"/>
            </a:xfrm>
            <a:prstGeom prst="rect">
              <a:avLst/>
            </a:prstGeom>
            <a:solidFill>
              <a:srgbClr val="C9CACA"/>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sp>
          <p:nvSpPr>
            <p:cNvPr id="396" name="TextBox 32"/>
            <p:cNvSpPr txBox="1"/>
            <p:nvPr/>
          </p:nvSpPr>
          <p:spPr>
            <a:xfrm>
              <a:off x="1475589" y="544035"/>
              <a:ext cx="936104" cy="338555"/>
            </a:xfrm>
            <a:prstGeom prst="rect">
              <a:avLst/>
            </a:prstGeom>
            <a:noFill/>
          </p:spPr>
          <p:txBody>
            <a:bodyPr wrap="square" rtlCol="0">
              <a:spAutoFit/>
            </a:bodyPr>
            <a:lstStyle>
              <a:defPPr>
                <a:defRPr lang="zh-CN"/>
              </a:defPPr>
              <a:lvl1pPr marL="0" marR="0" lvl="0" indent="0" algn="ctr" defTabSz="914400" eaLnBrk="1" fontAlgn="auto" latinLnBrk="0" hangingPunct="1">
                <a:lnSpc>
                  <a:spcPct val="100000"/>
                </a:lnSpc>
                <a:spcBef>
                  <a:spcPts val="0"/>
                </a:spcBef>
                <a:spcAft>
                  <a:spcPts val="0"/>
                </a:spcAft>
                <a:buClrTx/>
                <a:buSzTx/>
                <a:buFontTx/>
                <a:buNone/>
                <a:tabLst/>
                <a:defRPr kumimoji="0" sz="1050" b="0" i="0" u="none" strike="noStrike" kern="0" cap="none" spc="0" normalizeH="0" baseline="0">
                  <a:ln>
                    <a:noFill/>
                  </a:ln>
                  <a:solidFill>
                    <a:prstClr val="black"/>
                  </a:solidFill>
                  <a:effectLst/>
                  <a:uLnTx/>
                  <a:uFillTx/>
                  <a:latin typeface="微软雅黑" panose="020B0503020204020204" pitchFamily="34" charset="-122"/>
                  <a:ea typeface="微软雅黑" panose="020B0503020204020204" pitchFamily="34" charset="-122"/>
                </a:defRPr>
              </a:lvl1pPr>
            </a:lstStyle>
            <a:p>
              <a:r>
                <a:rPr lang="zh-CN" altLang="en-US" dirty="0"/>
                <a:t>后阳台</a:t>
              </a:r>
            </a:p>
          </p:txBody>
        </p:sp>
        <p:sp>
          <p:nvSpPr>
            <p:cNvPr id="397" name="TextBox 33"/>
            <p:cNvSpPr txBox="1"/>
            <p:nvPr/>
          </p:nvSpPr>
          <p:spPr>
            <a:xfrm>
              <a:off x="1403648" y="2132856"/>
              <a:ext cx="468052" cy="76944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050" kern="0" dirty="0">
                  <a:solidFill>
                    <a:prstClr val="black"/>
                  </a:solidFill>
                  <a:latin typeface="微软雅黑" panose="020B0503020204020204" pitchFamily="34" charset="-122"/>
                  <a:ea typeface="微软雅黑" panose="020B0503020204020204" pitchFamily="34" charset="-122"/>
                </a:rPr>
                <a:t>卫生间</a:t>
              </a:r>
            </a:p>
          </p:txBody>
        </p:sp>
        <p:sp>
          <p:nvSpPr>
            <p:cNvPr id="398" name="TextBox 34"/>
            <p:cNvSpPr txBox="1"/>
            <p:nvPr/>
          </p:nvSpPr>
          <p:spPr>
            <a:xfrm>
              <a:off x="1590644" y="1340768"/>
              <a:ext cx="648072" cy="33855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smtClean="0">
                  <a:ln>
                    <a:noFill/>
                  </a:ln>
                  <a:solidFill>
                    <a:prstClr val="black"/>
                  </a:solidFill>
                  <a:effectLst/>
                  <a:uLnTx/>
                  <a:uFillTx/>
                  <a:latin typeface="华文中宋"/>
                  <a:ea typeface="华文细黑"/>
                </a:rPr>
                <a:t>房间</a:t>
              </a:r>
            </a:p>
          </p:txBody>
        </p:sp>
      </p:grpSp>
      <p:grpSp>
        <p:nvGrpSpPr>
          <p:cNvPr id="399" name="组合 398"/>
          <p:cNvGrpSpPr/>
          <p:nvPr/>
        </p:nvGrpSpPr>
        <p:grpSpPr>
          <a:xfrm>
            <a:off x="6516115" y="728847"/>
            <a:ext cx="918001" cy="1873225"/>
            <a:chOff x="1331640" y="404664"/>
            <a:chExt cx="1224001" cy="2497633"/>
          </a:xfrm>
        </p:grpSpPr>
        <p:sp>
          <p:nvSpPr>
            <p:cNvPr id="400" name="矩形 399"/>
            <p:cNvSpPr/>
            <p:nvPr/>
          </p:nvSpPr>
          <p:spPr>
            <a:xfrm>
              <a:off x="1331640" y="1052736"/>
              <a:ext cx="1224001" cy="1800200"/>
            </a:xfrm>
            <a:prstGeom prst="rect">
              <a:avLst/>
            </a:prstGeom>
            <a:solidFill>
              <a:srgbClr val="6DC6C7"/>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sp>
          <p:nvSpPr>
            <p:cNvPr id="401" name="矩形 400"/>
            <p:cNvSpPr/>
            <p:nvPr/>
          </p:nvSpPr>
          <p:spPr>
            <a:xfrm>
              <a:off x="1331641" y="2204864"/>
              <a:ext cx="612000" cy="648072"/>
            </a:xfrm>
            <a:prstGeom prst="rect">
              <a:avLst/>
            </a:prstGeom>
            <a:solidFill>
              <a:srgbClr val="9BBB59">
                <a:lumMod val="60000"/>
                <a:lumOff val="40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sp>
          <p:nvSpPr>
            <p:cNvPr id="402" name="矩形 401"/>
            <p:cNvSpPr/>
            <p:nvPr/>
          </p:nvSpPr>
          <p:spPr>
            <a:xfrm>
              <a:off x="1331641" y="404664"/>
              <a:ext cx="1224000" cy="648072"/>
            </a:xfrm>
            <a:prstGeom prst="rect">
              <a:avLst/>
            </a:prstGeom>
            <a:solidFill>
              <a:srgbClr val="C9CACA"/>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sp>
          <p:nvSpPr>
            <p:cNvPr id="403" name="TextBox 39"/>
            <p:cNvSpPr txBox="1"/>
            <p:nvPr/>
          </p:nvSpPr>
          <p:spPr>
            <a:xfrm>
              <a:off x="1475589" y="544035"/>
              <a:ext cx="936104" cy="338555"/>
            </a:xfrm>
            <a:prstGeom prst="rect">
              <a:avLst/>
            </a:prstGeom>
            <a:noFill/>
          </p:spPr>
          <p:txBody>
            <a:bodyPr wrap="square" rtlCol="0">
              <a:spAutoFit/>
            </a:bodyPr>
            <a:lstStyle>
              <a:defPPr>
                <a:defRPr lang="zh-CN"/>
              </a:defPPr>
              <a:lvl1pPr marL="0" marR="0" lvl="0" indent="0" algn="ctr" defTabSz="914400" eaLnBrk="1" fontAlgn="auto" latinLnBrk="0" hangingPunct="1">
                <a:lnSpc>
                  <a:spcPct val="100000"/>
                </a:lnSpc>
                <a:spcBef>
                  <a:spcPts val="0"/>
                </a:spcBef>
                <a:spcAft>
                  <a:spcPts val="0"/>
                </a:spcAft>
                <a:buClrTx/>
                <a:buSzTx/>
                <a:buFontTx/>
                <a:buNone/>
                <a:tabLst/>
                <a:defRPr kumimoji="0" sz="1050" b="0" i="0" u="none" strike="noStrike" kern="0" cap="none" spc="0" normalizeH="0" baseline="0">
                  <a:ln>
                    <a:noFill/>
                  </a:ln>
                  <a:solidFill>
                    <a:prstClr val="black"/>
                  </a:solidFill>
                  <a:effectLst/>
                  <a:uLnTx/>
                  <a:uFillTx/>
                  <a:latin typeface="微软雅黑" panose="020B0503020204020204" pitchFamily="34" charset="-122"/>
                  <a:ea typeface="微软雅黑" panose="020B0503020204020204" pitchFamily="34" charset="-122"/>
                </a:defRPr>
              </a:lvl1pPr>
            </a:lstStyle>
            <a:p>
              <a:r>
                <a:rPr lang="zh-CN" altLang="en-US" dirty="0"/>
                <a:t>后阳台</a:t>
              </a:r>
            </a:p>
          </p:txBody>
        </p:sp>
        <p:sp>
          <p:nvSpPr>
            <p:cNvPr id="404" name="TextBox 40"/>
            <p:cNvSpPr txBox="1"/>
            <p:nvPr/>
          </p:nvSpPr>
          <p:spPr>
            <a:xfrm>
              <a:off x="1403648" y="2132856"/>
              <a:ext cx="468052" cy="76944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050" kern="0" dirty="0">
                  <a:solidFill>
                    <a:prstClr val="black"/>
                  </a:solidFill>
                  <a:latin typeface="微软雅黑" panose="020B0503020204020204" pitchFamily="34" charset="-122"/>
                  <a:ea typeface="微软雅黑" panose="020B0503020204020204" pitchFamily="34" charset="-122"/>
                </a:rPr>
                <a:t>卫生间</a:t>
              </a:r>
            </a:p>
          </p:txBody>
        </p:sp>
        <p:sp>
          <p:nvSpPr>
            <p:cNvPr id="405" name="TextBox 41"/>
            <p:cNvSpPr txBox="1"/>
            <p:nvPr/>
          </p:nvSpPr>
          <p:spPr>
            <a:xfrm>
              <a:off x="1590644" y="1340768"/>
              <a:ext cx="648072" cy="33855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smtClean="0">
                  <a:ln>
                    <a:noFill/>
                  </a:ln>
                  <a:solidFill>
                    <a:prstClr val="black"/>
                  </a:solidFill>
                  <a:effectLst/>
                  <a:uLnTx/>
                  <a:uFillTx/>
                  <a:latin typeface="华文中宋"/>
                  <a:ea typeface="华文细黑"/>
                </a:rPr>
                <a:t>房间</a:t>
              </a:r>
            </a:p>
          </p:txBody>
        </p:sp>
      </p:grpSp>
      <p:sp>
        <p:nvSpPr>
          <p:cNvPr id="406" name="TextBox 51"/>
          <p:cNvSpPr txBox="1"/>
          <p:nvPr/>
        </p:nvSpPr>
        <p:spPr>
          <a:xfrm>
            <a:off x="3108909" y="2692661"/>
            <a:ext cx="1133924" cy="253916"/>
          </a:xfrm>
          <a:prstGeom prst="rect">
            <a:avLst/>
          </a:prstGeom>
          <a:noFill/>
        </p:spPr>
        <p:txBody>
          <a:bodyPr wrap="square" rtlCol="0">
            <a:spAutoFit/>
          </a:bodyPr>
          <a:lstStyle/>
          <a:p>
            <a:pPr algn="ctr" eaLnBrk="1" fontAlgn="auto" hangingPunct="1">
              <a:spcBef>
                <a:spcPts val="0"/>
              </a:spcBef>
              <a:spcAft>
                <a:spcPts val="0"/>
              </a:spcAft>
            </a:pPr>
            <a:r>
              <a:rPr lang="zh-CN" altLang="en-US" sz="1050" dirty="0">
                <a:solidFill>
                  <a:prstClr val="black"/>
                </a:solidFill>
                <a:latin typeface="华文中宋"/>
                <a:ea typeface="华文细黑"/>
              </a:rPr>
              <a:t>走廊</a:t>
            </a:r>
          </a:p>
        </p:txBody>
      </p:sp>
      <p:grpSp>
        <p:nvGrpSpPr>
          <p:cNvPr id="407" name="组合 406"/>
          <p:cNvGrpSpPr/>
          <p:nvPr/>
        </p:nvGrpSpPr>
        <p:grpSpPr>
          <a:xfrm>
            <a:off x="2844112" y="3036723"/>
            <a:ext cx="918001" cy="1857286"/>
            <a:chOff x="683568" y="3913879"/>
            <a:chExt cx="1224001" cy="2476381"/>
          </a:xfrm>
        </p:grpSpPr>
        <p:sp>
          <p:nvSpPr>
            <p:cNvPr id="408" name="矩形 407"/>
            <p:cNvSpPr/>
            <p:nvPr/>
          </p:nvSpPr>
          <p:spPr>
            <a:xfrm rot="10800000">
              <a:off x="683568" y="3941988"/>
              <a:ext cx="1224001" cy="1800200"/>
            </a:xfrm>
            <a:prstGeom prst="rect">
              <a:avLst/>
            </a:prstGeom>
            <a:solidFill>
              <a:srgbClr val="6DC6C7"/>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sp>
          <p:nvSpPr>
            <p:cNvPr id="409" name="矩形 408"/>
            <p:cNvSpPr/>
            <p:nvPr/>
          </p:nvSpPr>
          <p:spPr>
            <a:xfrm rot="10800000">
              <a:off x="685623" y="3932463"/>
              <a:ext cx="612000" cy="648072"/>
            </a:xfrm>
            <a:prstGeom prst="rect">
              <a:avLst/>
            </a:prstGeom>
            <a:solidFill>
              <a:srgbClr val="9BBB59">
                <a:lumMod val="60000"/>
                <a:lumOff val="40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sp>
          <p:nvSpPr>
            <p:cNvPr id="410" name="矩形 409"/>
            <p:cNvSpPr/>
            <p:nvPr/>
          </p:nvSpPr>
          <p:spPr>
            <a:xfrm rot="10800000">
              <a:off x="683568" y="5742188"/>
              <a:ext cx="1224000" cy="648072"/>
            </a:xfrm>
            <a:prstGeom prst="rect">
              <a:avLst/>
            </a:prstGeom>
            <a:solidFill>
              <a:srgbClr val="C9CACA"/>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sp>
          <p:nvSpPr>
            <p:cNvPr id="411" name="TextBox 56"/>
            <p:cNvSpPr txBox="1"/>
            <p:nvPr/>
          </p:nvSpPr>
          <p:spPr>
            <a:xfrm>
              <a:off x="827516" y="5943113"/>
              <a:ext cx="936104" cy="338555"/>
            </a:xfrm>
            <a:prstGeom prst="rect">
              <a:avLst/>
            </a:prstGeom>
            <a:noFill/>
          </p:spPr>
          <p:txBody>
            <a:bodyPr wrap="square" rtlCol="0">
              <a:spAutoFit/>
            </a:bodyPr>
            <a:lstStyle>
              <a:defPPr>
                <a:defRPr lang="zh-CN"/>
              </a:defPPr>
              <a:lvl1pPr marL="0" marR="0" lvl="0" indent="0" algn="ctr" defTabSz="914400" eaLnBrk="1" fontAlgn="auto" latinLnBrk="0" hangingPunct="1">
                <a:lnSpc>
                  <a:spcPct val="100000"/>
                </a:lnSpc>
                <a:spcBef>
                  <a:spcPts val="0"/>
                </a:spcBef>
                <a:spcAft>
                  <a:spcPts val="0"/>
                </a:spcAft>
                <a:buClrTx/>
                <a:buSzTx/>
                <a:buFontTx/>
                <a:buNone/>
                <a:tabLst/>
                <a:defRPr kumimoji="0" sz="1050" b="0" i="0" u="none" strike="noStrike" kern="0" cap="none" spc="0" normalizeH="0" baseline="0">
                  <a:ln>
                    <a:noFill/>
                  </a:ln>
                  <a:solidFill>
                    <a:prstClr val="black"/>
                  </a:solidFill>
                  <a:effectLst/>
                  <a:uLnTx/>
                  <a:uFillTx/>
                  <a:latin typeface="微软雅黑" panose="020B0503020204020204" pitchFamily="34" charset="-122"/>
                  <a:ea typeface="微软雅黑" panose="020B0503020204020204" pitchFamily="34" charset="-122"/>
                </a:defRPr>
              </a:lvl1pPr>
            </a:lstStyle>
            <a:p>
              <a:r>
                <a:rPr lang="zh-CN" altLang="en-US" dirty="0"/>
                <a:t>后阳台</a:t>
              </a:r>
            </a:p>
          </p:txBody>
        </p:sp>
        <p:sp>
          <p:nvSpPr>
            <p:cNvPr id="412" name="TextBox 57"/>
            <p:cNvSpPr txBox="1"/>
            <p:nvPr/>
          </p:nvSpPr>
          <p:spPr>
            <a:xfrm>
              <a:off x="757564" y="3913879"/>
              <a:ext cx="468052" cy="76944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050" kern="0" dirty="0">
                  <a:solidFill>
                    <a:prstClr val="black"/>
                  </a:solidFill>
                  <a:latin typeface="微软雅黑" panose="020B0503020204020204" pitchFamily="34" charset="-122"/>
                  <a:ea typeface="微软雅黑" panose="020B0503020204020204" pitchFamily="34" charset="-122"/>
                </a:rPr>
                <a:t>卫生间</a:t>
              </a:r>
            </a:p>
          </p:txBody>
        </p:sp>
        <p:sp>
          <p:nvSpPr>
            <p:cNvPr id="413" name="TextBox 58"/>
            <p:cNvSpPr txBox="1"/>
            <p:nvPr/>
          </p:nvSpPr>
          <p:spPr>
            <a:xfrm>
              <a:off x="1000493" y="5146379"/>
              <a:ext cx="648072" cy="338555"/>
            </a:xfrm>
            <a:prstGeom prst="rect">
              <a:avLst/>
            </a:prstGeom>
            <a:noFill/>
          </p:spPr>
          <p:txBody>
            <a:bodyPr wrap="square" rtlCol="0">
              <a:spAutoFit/>
            </a:bodyPr>
            <a:lstStyle>
              <a:defPPr>
                <a:defRPr lang="zh-CN"/>
              </a:defPPr>
              <a:lvl1pPr marL="0" marR="0" lvl="0" indent="0" algn="ctr" defTabSz="914400" eaLnBrk="1" fontAlgn="auto" latinLnBrk="0" hangingPunct="1">
                <a:lnSpc>
                  <a:spcPct val="100000"/>
                </a:lnSpc>
                <a:spcBef>
                  <a:spcPts val="0"/>
                </a:spcBef>
                <a:spcAft>
                  <a:spcPts val="0"/>
                </a:spcAft>
                <a:buClrTx/>
                <a:buSzTx/>
                <a:buFontTx/>
                <a:buNone/>
                <a:tabLst/>
                <a:defRPr kumimoji="0" sz="1050" b="0" i="0" u="none" strike="noStrike" kern="0" cap="none" spc="0" normalizeH="0" baseline="0">
                  <a:ln>
                    <a:noFill/>
                  </a:ln>
                  <a:solidFill>
                    <a:prstClr val="black"/>
                  </a:solidFill>
                  <a:effectLst/>
                  <a:uLnTx/>
                  <a:uFillTx/>
                  <a:latin typeface="微软雅黑" panose="020B0503020204020204" pitchFamily="34" charset="-122"/>
                  <a:ea typeface="微软雅黑" panose="020B0503020204020204" pitchFamily="34" charset="-122"/>
                </a:defRPr>
              </a:lvl1pPr>
            </a:lstStyle>
            <a:p>
              <a:r>
                <a:rPr lang="zh-CN" altLang="en-US" dirty="0"/>
                <a:t>房间</a:t>
              </a:r>
            </a:p>
          </p:txBody>
        </p:sp>
      </p:grpSp>
      <p:grpSp>
        <p:nvGrpSpPr>
          <p:cNvPr id="414" name="组合 413"/>
          <p:cNvGrpSpPr/>
          <p:nvPr/>
        </p:nvGrpSpPr>
        <p:grpSpPr>
          <a:xfrm>
            <a:off x="3762112" y="3036723"/>
            <a:ext cx="918001" cy="1857286"/>
            <a:chOff x="683568" y="3913879"/>
            <a:chExt cx="1224001" cy="2476381"/>
          </a:xfrm>
        </p:grpSpPr>
        <p:sp>
          <p:nvSpPr>
            <p:cNvPr id="415" name="矩形 414"/>
            <p:cNvSpPr/>
            <p:nvPr/>
          </p:nvSpPr>
          <p:spPr>
            <a:xfrm rot="10800000">
              <a:off x="683568" y="3941988"/>
              <a:ext cx="1224001" cy="1800200"/>
            </a:xfrm>
            <a:prstGeom prst="rect">
              <a:avLst/>
            </a:prstGeom>
            <a:solidFill>
              <a:srgbClr val="6DC6C7"/>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sp>
          <p:nvSpPr>
            <p:cNvPr id="416" name="矩形 415"/>
            <p:cNvSpPr/>
            <p:nvPr/>
          </p:nvSpPr>
          <p:spPr>
            <a:xfrm rot="10800000">
              <a:off x="685623" y="3932463"/>
              <a:ext cx="612000" cy="648072"/>
            </a:xfrm>
            <a:prstGeom prst="rect">
              <a:avLst/>
            </a:prstGeom>
            <a:solidFill>
              <a:srgbClr val="9BBB59">
                <a:lumMod val="60000"/>
                <a:lumOff val="40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sp>
          <p:nvSpPr>
            <p:cNvPr id="417" name="矩形 416"/>
            <p:cNvSpPr/>
            <p:nvPr/>
          </p:nvSpPr>
          <p:spPr>
            <a:xfrm rot="10800000">
              <a:off x="683568" y="5742188"/>
              <a:ext cx="1224000" cy="648072"/>
            </a:xfrm>
            <a:prstGeom prst="rect">
              <a:avLst/>
            </a:prstGeom>
            <a:solidFill>
              <a:srgbClr val="C9CACA"/>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sp>
          <p:nvSpPr>
            <p:cNvPr id="418" name="TextBox 64"/>
            <p:cNvSpPr txBox="1"/>
            <p:nvPr/>
          </p:nvSpPr>
          <p:spPr>
            <a:xfrm>
              <a:off x="827516" y="5943113"/>
              <a:ext cx="936104" cy="338555"/>
            </a:xfrm>
            <a:prstGeom prst="rect">
              <a:avLst/>
            </a:prstGeom>
            <a:noFill/>
          </p:spPr>
          <p:txBody>
            <a:bodyPr wrap="square" rtlCol="0">
              <a:spAutoFit/>
            </a:bodyPr>
            <a:lstStyle>
              <a:defPPr>
                <a:defRPr lang="zh-CN"/>
              </a:defPPr>
              <a:lvl1pPr marL="0" marR="0" lvl="0" indent="0" algn="ctr" defTabSz="914400" eaLnBrk="1" fontAlgn="auto" latinLnBrk="0" hangingPunct="1">
                <a:lnSpc>
                  <a:spcPct val="100000"/>
                </a:lnSpc>
                <a:spcBef>
                  <a:spcPts val="0"/>
                </a:spcBef>
                <a:spcAft>
                  <a:spcPts val="0"/>
                </a:spcAft>
                <a:buClrTx/>
                <a:buSzTx/>
                <a:buFontTx/>
                <a:buNone/>
                <a:tabLst/>
                <a:defRPr kumimoji="0" sz="1050" b="0" i="0" u="none" strike="noStrike" kern="0" cap="none" spc="0" normalizeH="0" baseline="0">
                  <a:ln>
                    <a:noFill/>
                  </a:ln>
                  <a:solidFill>
                    <a:prstClr val="black"/>
                  </a:solidFill>
                  <a:effectLst/>
                  <a:uLnTx/>
                  <a:uFillTx/>
                  <a:latin typeface="微软雅黑" panose="020B0503020204020204" pitchFamily="34" charset="-122"/>
                  <a:ea typeface="微软雅黑" panose="020B0503020204020204" pitchFamily="34" charset="-122"/>
                </a:defRPr>
              </a:lvl1pPr>
            </a:lstStyle>
            <a:p>
              <a:r>
                <a:rPr lang="zh-CN" altLang="en-US" dirty="0"/>
                <a:t>后阳台</a:t>
              </a:r>
            </a:p>
          </p:txBody>
        </p:sp>
        <p:sp>
          <p:nvSpPr>
            <p:cNvPr id="419" name="TextBox 65"/>
            <p:cNvSpPr txBox="1"/>
            <p:nvPr/>
          </p:nvSpPr>
          <p:spPr>
            <a:xfrm>
              <a:off x="757564" y="3913879"/>
              <a:ext cx="468052" cy="76944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050" kern="0" dirty="0">
                  <a:solidFill>
                    <a:prstClr val="black"/>
                  </a:solidFill>
                  <a:latin typeface="微软雅黑" panose="020B0503020204020204" pitchFamily="34" charset="-122"/>
                  <a:ea typeface="微软雅黑" panose="020B0503020204020204" pitchFamily="34" charset="-122"/>
                </a:rPr>
                <a:t>卫生间</a:t>
              </a:r>
            </a:p>
          </p:txBody>
        </p:sp>
        <p:sp>
          <p:nvSpPr>
            <p:cNvPr id="420" name="TextBox 66"/>
            <p:cNvSpPr txBox="1"/>
            <p:nvPr/>
          </p:nvSpPr>
          <p:spPr>
            <a:xfrm>
              <a:off x="1000493" y="5146379"/>
              <a:ext cx="648072" cy="338555"/>
            </a:xfrm>
            <a:prstGeom prst="rect">
              <a:avLst/>
            </a:prstGeom>
            <a:noFill/>
          </p:spPr>
          <p:txBody>
            <a:bodyPr wrap="square" rtlCol="0">
              <a:spAutoFit/>
            </a:bodyPr>
            <a:lstStyle>
              <a:defPPr>
                <a:defRPr lang="zh-CN"/>
              </a:defPPr>
              <a:lvl1pPr marL="0" marR="0" lvl="0" indent="0" algn="ctr" defTabSz="914400" eaLnBrk="1" fontAlgn="auto" latinLnBrk="0" hangingPunct="1">
                <a:lnSpc>
                  <a:spcPct val="100000"/>
                </a:lnSpc>
                <a:spcBef>
                  <a:spcPts val="0"/>
                </a:spcBef>
                <a:spcAft>
                  <a:spcPts val="0"/>
                </a:spcAft>
                <a:buClrTx/>
                <a:buSzTx/>
                <a:buFontTx/>
                <a:buNone/>
                <a:tabLst/>
                <a:defRPr kumimoji="0" sz="1050" b="0" i="0" u="none" strike="noStrike" kern="0" cap="none" spc="0" normalizeH="0" baseline="0">
                  <a:ln>
                    <a:noFill/>
                  </a:ln>
                  <a:solidFill>
                    <a:prstClr val="black"/>
                  </a:solidFill>
                  <a:effectLst/>
                  <a:uLnTx/>
                  <a:uFillTx/>
                  <a:latin typeface="微软雅黑" panose="020B0503020204020204" pitchFamily="34" charset="-122"/>
                  <a:ea typeface="微软雅黑" panose="020B0503020204020204" pitchFamily="34" charset="-122"/>
                </a:defRPr>
              </a:lvl1pPr>
            </a:lstStyle>
            <a:p>
              <a:r>
                <a:rPr lang="zh-CN" altLang="en-US" dirty="0"/>
                <a:t>房间</a:t>
              </a:r>
            </a:p>
          </p:txBody>
        </p:sp>
      </p:grpSp>
      <p:grpSp>
        <p:nvGrpSpPr>
          <p:cNvPr id="421" name="组合 420"/>
          <p:cNvGrpSpPr/>
          <p:nvPr/>
        </p:nvGrpSpPr>
        <p:grpSpPr>
          <a:xfrm>
            <a:off x="4680316" y="3036723"/>
            <a:ext cx="918001" cy="1857286"/>
            <a:chOff x="683568" y="3913879"/>
            <a:chExt cx="1224001" cy="2476381"/>
          </a:xfrm>
        </p:grpSpPr>
        <p:sp>
          <p:nvSpPr>
            <p:cNvPr id="422" name="矩形 421"/>
            <p:cNvSpPr/>
            <p:nvPr/>
          </p:nvSpPr>
          <p:spPr>
            <a:xfrm rot="10800000">
              <a:off x="683568" y="3941988"/>
              <a:ext cx="1224001" cy="1800200"/>
            </a:xfrm>
            <a:prstGeom prst="rect">
              <a:avLst/>
            </a:prstGeom>
            <a:solidFill>
              <a:srgbClr val="6DC6C7"/>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sp>
          <p:nvSpPr>
            <p:cNvPr id="423" name="矩形 422"/>
            <p:cNvSpPr/>
            <p:nvPr/>
          </p:nvSpPr>
          <p:spPr>
            <a:xfrm rot="10800000">
              <a:off x="685623" y="3932463"/>
              <a:ext cx="612000" cy="648072"/>
            </a:xfrm>
            <a:prstGeom prst="rect">
              <a:avLst/>
            </a:prstGeom>
            <a:solidFill>
              <a:srgbClr val="9BBB59">
                <a:lumMod val="60000"/>
                <a:lumOff val="40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sp>
          <p:nvSpPr>
            <p:cNvPr id="424" name="矩形 423"/>
            <p:cNvSpPr/>
            <p:nvPr/>
          </p:nvSpPr>
          <p:spPr>
            <a:xfrm rot="10800000">
              <a:off x="683568" y="5742188"/>
              <a:ext cx="1224000" cy="648072"/>
            </a:xfrm>
            <a:prstGeom prst="rect">
              <a:avLst/>
            </a:prstGeom>
            <a:solidFill>
              <a:srgbClr val="C9CACA"/>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sp>
          <p:nvSpPr>
            <p:cNvPr id="425" name="TextBox 72"/>
            <p:cNvSpPr txBox="1"/>
            <p:nvPr/>
          </p:nvSpPr>
          <p:spPr>
            <a:xfrm>
              <a:off x="827516" y="5943113"/>
              <a:ext cx="936104" cy="338555"/>
            </a:xfrm>
            <a:prstGeom prst="rect">
              <a:avLst/>
            </a:prstGeom>
            <a:noFill/>
          </p:spPr>
          <p:txBody>
            <a:bodyPr wrap="square" rtlCol="0">
              <a:spAutoFit/>
            </a:bodyPr>
            <a:lstStyle>
              <a:defPPr>
                <a:defRPr lang="zh-CN"/>
              </a:defPPr>
              <a:lvl1pPr marL="0" marR="0" lvl="0" indent="0" algn="ctr" defTabSz="914400" eaLnBrk="1" fontAlgn="auto" latinLnBrk="0" hangingPunct="1">
                <a:lnSpc>
                  <a:spcPct val="100000"/>
                </a:lnSpc>
                <a:spcBef>
                  <a:spcPts val="0"/>
                </a:spcBef>
                <a:spcAft>
                  <a:spcPts val="0"/>
                </a:spcAft>
                <a:buClrTx/>
                <a:buSzTx/>
                <a:buFontTx/>
                <a:buNone/>
                <a:tabLst/>
                <a:defRPr kumimoji="0" sz="1050" b="0" i="0" u="none" strike="noStrike" kern="0" cap="none" spc="0" normalizeH="0" baseline="0">
                  <a:ln>
                    <a:noFill/>
                  </a:ln>
                  <a:solidFill>
                    <a:prstClr val="black"/>
                  </a:solidFill>
                  <a:effectLst/>
                  <a:uLnTx/>
                  <a:uFillTx/>
                  <a:latin typeface="微软雅黑" panose="020B0503020204020204" pitchFamily="34" charset="-122"/>
                  <a:ea typeface="微软雅黑" panose="020B0503020204020204" pitchFamily="34" charset="-122"/>
                </a:defRPr>
              </a:lvl1pPr>
            </a:lstStyle>
            <a:p>
              <a:r>
                <a:rPr lang="zh-CN" altLang="en-US" dirty="0"/>
                <a:t>后阳台</a:t>
              </a:r>
            </a:p>
          </p:txBody>
        </p:sp>
        <p:sp>
          <p:nvSpPr>
            <p:cNvPr id="426" name="TextBox 73"/>
            <p:cNvSpPr txBox="1"/>
            <p:nvPr/>
          </p:nvSpPr>
          <p:spPr>
            <a:xfrm>
              <a:off x="757564" y="3913879"/>
              <a:ext cx="468052" cy="76944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050" kern="0" dirty="0">
                  <a:solidFill>
                    <a:prstClr val="black"/>
                  </a:solidFill>
                  <a:latin typeface="微软雅黑" panose="020B0503020204020204" pitchFamily="34" charset="-122"/>
                  <a:ea typeface="微软雅黑" panose="020B0503020204020204" pitchFamily="34" charset="-122"/>
                </a:rPr>
                <a:t>卫生间</a:t>
              </a:r>
            </a:p>
          </p:txBody>
        </p:sp>
        <p:sp>
          <p:nvSpPr>
            <p:cNvPr id="427" name="TextBox 74"/>
            <p:cNvSpPr txBox="1"/>
            <p:nvPr/>
          </p:nvSpPr>
          <p:spPr>
            <a:xfrm>
              <a:off x="1000493" y="5146379"/>
              <a:ext cx="648072" cy="338555"/>
            </a:xfrm>
            <a:prstGeom prst="rect">
              <a:avLst/>
            </a:prstGeom>
            <a:noFill/>
          </p:spPr>
          <p:txBody>
            <a:bodyPr wrap="square" rtlCol="0">
              <a:spAutoFit/>
            </a:bodyPr>
            <a:lstStyle>
              <a:defPPr>
                <a:defRPr lang="zh-CN"/>
              </a:defPPr>
              <a:lvl1pPr marL="0" marR="0" lvl="0" indent="0" algn="ctr" defTabSz="914400" eaLnBrk="1" fontAlgn="auto" latinLnBrk="0" hangingPunct="1">
                <a:lnSpc>
                  <a:spcPct val="100000"/>
                </a:lnSpc>
                <a:spcBef>
                  <a:spcPts val="0"/>
                </a:spcBef>
                <a:spcAft>
                  <a:spcPts val="0"/>
                </a:spcAft>
                <a:buClrTx/>
                <a:buSzTx/>
                <a:buFontTx/>
                <a:buNone/>
                <a:tabLst/>
                <a:defRPr kumimoji="0" sz="1050" b="0" i="0" u="none" strike="noStrike" kern="0" cap="none" spc="0" normalizeH="0" baseline="0">
                  <a:ln>
                    <a:noFill/>
                  </a:ln>
                  <a:solidFill>
                    <a:prstClr val="black"/>
                  </a:solidFill>
                  <a:effectLst/>
                  <a:uLnTx/>
                  <a:uFillTx/>
                  <a:latin typeface="微软雅黑" panose="020B0503020204020204" pitchFamily="34" charset="-122"/>
                  <a:ea typeface="微软雅黑" panose="020B0503020204020204" pitchFamily="34" charset="-122"/>
                </a:defRPr>
              </a:lvl1pPr>
            </a:lstStyle>
            <a:p>
              <a:r>
                <a:rPr lang="zh-CN" altLang="en-US" dirty="0"/>
                <a:t>房间</a:t>
              </a:r>
            </a:p>
          </p:txBody>
        </p:sp>
      </p:grpSp>
      <p:grpSp>
        <p:nvGrpSpPr>
          <p:cNvPr id="428" name="组合 427"/>
          <p:cNvGrpSpPr/>
          <p:nvPr/>
        </p:nvGrpSpPr>
        <p:grpSpPr>
          <a:xfrm>
            <a:off x="5598317" y="3036723"/>
            <a:ext cx="918001" cy="1857286"/>
            <a:chOff x="683568" y="3913879"/>
            <a:chExt cx="1224001" cy="2476381"/>
          </a:xfrm>
        </p:grpSpPr>
        <p:sp>
          <p:nvSpPr>
            <p:cNvPr id="429" name="矩形 428"/>
            <p:cNvSpPr/>
            <p:nvPr/>
          </p:nvSpPr>
          <p:spPr>
            <a:xfrm rot="10800000">
              <a:off x="683568" y="3941988"/>
              <a:ext cx="1224001" cy="1800200"/>
            </a:xfrm>
            <a:prstGeom prst="rect">
              <a:avLst/>
            </a:prstGeom>
            <a:solidFill>
              <a:srgbClr val="6DC6C7"/>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sp>
          <p:nvSpPr>
            <p:cNvPr id="430" name="矩形 429"/>
            <p:cNvSpPr/>
            <p:nvPr/>
          </p:nvSpPr>
          <p:spPr>
            <a:xfrm rot="10800000">
              <a:off x="685623" y="3932463"/>
              <a:ext cx="612000" cy="648072"/>
            </a:xfrm>
            <a:prstGeom prst="rect">
              <a:avLst/>
            </a:prstGeom>
            <a:solidFill>
              <a:srgbClr val="9BBB59">
                <a:lumMod val="60000"/>
                <a:lumOff val="40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sp>
          <p:nvSpPr>
            <p:cNvPr id="431" name="矩形 430"/>
            <p:cNvSpPr/>
            <p:nvPr/>
          </p:nvSpPr>
          <p:spPr>
            <a:xfrm rot="10800000">
              <a:off x="683568" y="5742188"/>
              <a:ext cx="1224000" cy="648072"/>
            </a:xfrm>
            <a:prstGeom prst="rect">
              <a:avLst/>
            </a:prstGeom>
            <a:solidFill>
              <a:srgbClr val="C9CACA"/>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sp>
          <p:nvSpPr>
            <p:cNvPr id="432" name="TextBox 80"/>
            <p:cNvSpPr txBox="1"/>
            <p:nvPr/>
          </p:nvSpPr>
          <p:spPr>
            <a:xfrm>
              <a:off x="827516" y="5943113"/>
              <a:ext cx="936104" cy="338555"/>
            </a:xfrm>
            <a:prstGeom prst="rect">
              <a:avLst/>
            </a:prstGeom>
            <a:noFill/>
          </p:spPr>
          <p:txBody>
            <a:bodyPr wrap="square" rtlCol="0">
              <a:spAutoFit/>
            </a:bodyPr>
            <a:lstStyle>
              <a:defPPr>
                <a:defRPr lang="zh-CN"/>
              </a:defPPr>
              <a:lvl1pPr marL="0" marR="0" lvl="0" indent="0" algn="ctr" defTabSz="914400" eaLnBrk="1" fontAlgn="auto" latinLnBrk="0" hangingPunct="1">
                <a:lnSpc>
                  <a:spcPct val="100000"/>
                </a:lnSpc>
                <a:spcBef>
                  <a:spcPts val="0"/>
                </a:spcBef>
                <a:spcAft>
                  <a:spcPts val="0"/>
                </a:spcAft>
                <a:buClrTx/>
                <a:buSzTx/>
                <a:buFontTx/>
                <a:buNone/>
                <a:tabLst/>
                <a:defRPr kumimoji="0" sz="1050" b="0" i="0" u="none" strike="noStrike" kern="0" cap="none" spc="0" normalizeH="0" baseline="0">
                  <a:ln>
                    <a:noFill/>
                  </a:ln>
                  <a:solidFill>
                    <a:prstClr val="black"/>
                  </a:solidFill>
                  <a:effectLst/>
                  <a:uLnTx/>
                  <a:uFillTx/>
                  <a:latin typeface="微软雅黑" panose="020B0503020204020204" pitchFamily="34" charset="-122"/>
                  <a:ea typeface="微软雅黑" panose="020B0503020204020204" pitchFamily="34" charset="-122"/>
                </a:defRPr>
              </a:lvl1pPr>
            </a:lstStyle>
            <a:p>
              <a:r>
                <a:rPr lang="zh-CN" altLang="en-US" dirty="0"/>
                <a:t>后阳台</a:t>
              </a:r>
            </a:p>
          </p:txBody>
        </p:sp>
        <p:sp>
          <p:nvSpPr>
            <p:cNvPr id="433" name="TextBox 81"/>
            <p:cNvSpPr txBox="1"/>
            <p:nvPr/>
          </p:nvSpPr>
          <p:spPr>
            <a:xfrm>
              <a:off x="757564" y="3913879"/>
              <a:ext cx="468052" cy="76944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050" kern="0" dirty="0">
                  <a:solidFill>
                    <a:prstClr val="black"/>
                  </a:solidFill>
                  <a:latin typeface="微软雅黑" panose="020B0503020204020204" pitchFamily="34" charset="-122"/>
                  <a:ea typeface="微软雅黑" panose="020B0503020204020204" pitchFamily="34" charset="-122"/>
                </a:rPr>
                <a:t>卫生间</a:t>
              </a:r>
            </a:p>
          </p:txBody>
        </p:sp>
        <p:sp>
          <p:nvSpPr>
            <p:cNvPr id="434" name="TextBox 82"/>
            <p:cNvSpPr txBox="1"/>
            <p:nvPr/>
          </p:nvSpPr>
          <p:spPr>
            <a:xfrm>
              <a:off x="1000493" y="5146379"/>
              <a:ext cx="648072" cy="338555"/>
            </a:xfrm>
            <a:prstGeom prst="rect">
              <a:avLst/>
            </a:prstGeom>
            <a:noFill/>
          </p:spPr>
          <p:txBody>
            <a:bodyPr wrap="square" rtlCol="0">
              <a:spAutoFit/>
            </a:bodyPr>
            <a:lstStyle>
              <a:defPPr>
                <a:defRPr lang="zh-CN"/>
              </a:defPPr>
              <a:lvl1pPr marL="0" marR="0" lvl="0" indent="0" algn="ctr" defTabSz="914400" eaLnBrk="1" fontAlgn="auto" latinLnBrk="0" hangingPunct="1">
                <a:lnSpc>
                  <a:spcPct val="100000"/>
                </a:lnSpc>
                <a:spcBef>
                  <a:spcPts val="0"/>
                </a:spcBef>
                <a:spcAft>
                  <a:spcPts val="0"/>
                </a:spcAft>
                <a:buClrTx/>
                <a:buSzTx/>
                <a:buFontTx/>
                <a:buNone/>
                <a:tabLst/>
                <a:defRPr kumimoji="0" sz="1050" b="0" i="0" u="none" strike="noStrike" kern="0" cap="none" spc="0" normalizeH="0" baseline="0">
                  <a:ln>
                    <a:noFill/>
                  </a:ln>
                  <a:solidFill>
                    <a:prstClr val="black"/>
                  </a:solidFill>
                  <a:effectLst/>
                  <a:uLnTx/>
                  <a:uFillTx/>
                  <a:latin typeface="微软雅黑" panose="020B0503020204020204" pitchFamily="34" charset="-122"/>
                  <a:ea typeface="微软雅黑" panose="020B0503020204020204" pitchFamily="34" charset="-122"/>
                </a:defRPr>
              </a:lvl1pPr>
            </a:lstStyle>
            <a:p>
              <a:r>
                <a:rPr lang="zh-CN" altLang="en-US" dirty="0"/>
                <a:t>房间</a:t>
              </a:r>
            </a:p>
          </p:txBody>
        </p:sp>
      </p:grpSp>
      <p:grpSp>
        <p:nvGrpSpPr>
          <p:cNvPr id="435" name="组合 434"/>
          <p:cNvGrpSpPr/>
          <p:nvPr/>
        </p:nvGrpSpPr>
        <p:grpSpPr>
          <a:xfrm>
            <a:off x="6516318" y="3036723"/>
            <a:ext cx="918001" cy="1857286"/>
            <a:chOff x="683568" y="3913879"/>
            <a:chExt cx="1224001" cy="2476381"/>
          </a:xfrm>
        </p:grpSpPr>
        <p:sp>
          <p:nvSpPr>
            <p:cNvPr id="436" name="矩形 435"/>
            <p:cNvSpPr/>
            <p:nvPr/>
          </p:nvSpPr>
          <p:spPr>
            <a:xfrm rot="10800000">
              <a:off x="683568" y="3941988"/>
              <a:ext cx="1224001" cy="1800200"/>
            </a:xfrm>
            <a:prstGeom prst="rect">
              <a:avLst/>
            </a:prstGeom>
            <a:solidFill>
              <a:srgbClr val="6DC6C7"/>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sp>
          <p:nvSpPr>
            <p:cNvPr id="437" name="矩形 436"/>
            <p:cNvSpPr/>
            <p:nvPr/>
          </p:nvSpPr>
          <p:spPr>
            <a:xfrm rot="10800000">
              <a:off x="685623" y="3932463"/>
              <a:ext cx="612000" cy="648072"/>
            </a:xfrm>
            <a:prstGeom prst="rect">
              <a:avLst/>
            </a:prstGeom>
            <a:solidFill>
              <a:srgbClr val="9BBB59">
                <a:lumMod val="60000"/>
                <a:lumOff val="40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sp>
          <p:nvSpPr>
            <p:cNvPr id="438" name="矩形 437"/>
            <p:cNvSpPr/>
            <p:nvPr/>
          </p:nvSpPr>
          <p:spPr>
            <a:xfrm rot="10800000">
              <a:off x="683568" y="5742188"/>
              <a:ext cx="1224000" cy="648072"/>
            </a:xfrm>
            <a:prstGeom prst="rect">
              <a:avLst/>
            </a:prstGeom>
            <a:solidFill>
              <a:srgbClr val="C9CACA"/>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sp>
          <p:nvSpPr>
            <p:cNvPr id="439" name="TextBox 87"/>
            <p:cNvSpPr txBox="1"/>
            <p:nvPr/>
          </p:nvSpPr>
          <p:spPr>
            <a:xfrm>
              <a:off x="827516" y="5943113"/>
              <a:ext cx="936104" cy="338555"/>
            </a:xfrm>
            <a:prstGeom prst="rect">
              <a:avLst/>
            </a:prstGeom>
            <a:noFill/>
          </p:spPr>
          <p:txBody>
            <a:bodyPr wrap="square" rtlCol="0">
              <a:spAutoFit/>
            </a:bodyPr>
            <a:lstStyle>
              <a:defPPr>
                <a:defRPr lang="zh-CN"/>
              </a:defPPr>
              <a:lvl1pPr marL="0" marR="0" lvl="0" indent="0" algn="ctr" defTabSz="914400" eaLnBrk="1" fontAlgn="auto" latinLnBrk="0" hangingPunct="1">
                <a:lnSpc>
                  <a:spcPct val="100000"/>
                </a:lnSpc>
                <a:spcBef>
                  <a:spcPts val="0"/>
                </a:spcBef>
                <a:spcAft>
                  <a:spcPts val="0"/>
                </a:spcAft>
                <a:buClrTx/>
                <a:buSzTx/>
                <a:buFontTx/>
                <a:buNone/>
                <a:tabLst/>
                <a:defRPr kumimoji="0" sz="1050" b="0" i="0" u="none" strike="noStrike" kern="0" cap="none" spc="0" normalizeH="0" baseline="0">
                  <a:ln>
                    <a:noFill/>
                  </a:ln>
                  <a:solidFill>
                    <a:prstClr val="black"/>
                  </a:solidFill>
                  <a:effectLst/>
                  <a:uLnTx/>
                  <a:uFillTx/>
                  <a:latin typeface="微软雅黑" panose="020B0503020204020204" pitchFamily="34" charset="-122"/>
                  <a:ea typeface="微软雅黑" panose="020B0503020204020204" pitchFamily="34" charset="-122"/>
                </a:defRPr>
              </a:lvl1pPr>
            </a:lstStyle>
            <a:p>
              <a:r>
                <a:rPr lang="zh-CN" altLang="en-US" dirty="0"/>
                <a:t>后阳台</a:t>
              </a:r>
            </a:p>
          </p:txBody>
        </p:sp>
        <p:sp>
          <p:nvSpPr>
            <p:cNvPr id="440" name="TextBox 88"/>
            <p:cNvSpPr txBox="1"/>
            <p:nvPr/>
          </p:nvSpPr>
          <p:spPr>
            <a:xfrm>
              <a:off x="757564" y="3913879"/>
              <a:ext cx="468052" cy="769441"/>
            </a:xfrm>
            <a:prstGeom prst="rect">
              <a:avLst/>
            </a:prstGeom>
            <a:noFill/>
          </p:spPr>
          <p:txBody>
            <a:bodyPr wrap="square" rtlCol="0">
              <a:spAutoFit/>
            </a:bodyPr>
            <a:lstStyle/>
            <a:p>
              <a:pPr algn="ctr" fontAlgn="auto">
                <a:spcBef>
                  <a:spcPts val="0"/>
                </a:spcBef>
                <a:spcAft>
                  <a:spcPts val="0"/>
                </a:spcAft>
                <a:defRPr/>
              </a:pPr>
              <a:r>
                <a:rPr lang="zh-CN" altLang="en-US" sz="1050" kern="0" dirty="0">
                  <a:solidFill>
                    <a:prstClr val="black"/>
                  </a:solidFill>
                  <a:latin typeface="微软雅黑" panose="020B0503020204020204" pitchFamily="34" charset="-122"/>
                  <a:ea typeface="微软雅黑" panose="020B0503020204020204" pitchFamily="34" charset="-122"/>
                </a:rPr>
                <a:t>卫生间</a:t>
              </a:r>
            </a:p>
          </p:txBody>
        </p:sp>
        <p:sp>
          <p:nvSpPr>
            <p:cNvPr id="441" name="TextBox 89"/>
            <p:cNvSpPr txBox="1"/>
            <p:nvPr/>
          </p:nvSpPr>
          <p:spPr>
            <a:xfrm>
              <a:off x="1000493" y="5146379"/>
              <a:ext cx="648072" cy="338555"/>
            </a:xfrm>
            <a:prstGeom prst="rect">
              <a:avLst/>
            </a:prstGeom>
            <a:noFill/>
          </p:spPr>
          <p:txBody>
            <a:bodyPr wrap="square" rtlCol="0">
              <a:spAutoFit/>
            </a:bodyPr>
            <a:lstStyle>
              <a:defPPr>
                <a:defRPr lang="zh-CN"/>
              </a:defPPr>
              <a:lvl1pPr marL="0" marR="0" lvl="0" indent="0" algn="ctr" defTabSz="914400" eaLnBrk="1" fontAlgn="auto" latinLnBrk="0" hangingPunct="1">
                <a:lnSpc>
                  <a:spcPct val="100000"/>
                </a:lnSpc>
                <a:spcBef>
                  <a:spcPts val="0"/>
                </a:spcBef>
                <a:spcAft>
                  <a:spcPts val="0"/>
                </a:spcAft>
                <a:buClrTx/>
                <a:buSzTx/>
                <a:buFontTx/>
                <a:buNone/>
                <a:tabLst/>
                <a:defRPr kumimoji="0" sz="1050" b="0" i="0" u="none" strike="noStrike" kern="0" cap="none" spc="0" normalizeH="0" baseline="0">
                  <a:ln>
                    <a:noFill/>
                  </a:ln>
                  <a:solidFill>
                    <a:prstClr val="black"/>
                  </a:solidFill>
                  <a:effectLst/>
                  <a:uLnTx/>
                  <a:uFillTx/>
                  <a:latin typeface="微软雅黑" panose="020B0503020204020204" pitchFamily="34" charset="-122"/>
                  <a:ea typeface="微软雅黑" panose="020B0503020204020204" pitchFamily="34" charset="-122"/>
                </a:defRPr>
              </a:lvl1pPr>
            </a:lstStyle>
            <a:p>
              <a:r>
                <a:rPr lang="zh-CN" altLang="en-US" dirty="0"/>
                <a:t>房间</a:t>
              </a:r>
            </a:p>
          </p:txBody>
        </p:sp>
      </p:grpSp>
      <p:sp>
        <p:nvSpPr>
          <p:cNvPr id="442" name="椭圆 441"/>
          <p:cNvSpPr/>
          <p:nvPr/>
        </p:nvSpPr>
        <p:spPr>
          <a:xfrm>
            <a:off x="5354682" y="1841989"/>
            <a:ext cx="189426" cy="189426"/>
          </a:xfrm>
          <a:prstGeom prst="ellipse">
            <a:avLst/>
          </a:prstGeom>
          <a:solidFill>
            <a:srgbClr val="FF000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sp>
        <p:nvSpPr>
          <p:cNvPr id="443" name="椭圆 442"/>
          <p:cNvSpPr/>
          <p:nvPr/>
        </p:nvSpPr>
        <p:spPr>
          <a:xfrm>
            <a:off x="6084168" y="1841989"/>
            <a:ext cx="189426" cy="189426"/>
          </a:xfrm>
          <a:prstGeom prst="ellipse">
            <a:avLst/>
          </a:prstGeom>
          <a:solidFill>
            <a:srgbClr val="FF000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sp>
        <p:nvSpPr>
          <p:cNvPr id="444" name="椭圆 443"/>
          <p:cNvSpPr/>
          <p:nvPr/>
        </p:nvSpPr>
        <p:spPr>
          <a:xfrm>
            <a:off x="7002270" y="1841989"/>
            <a:ext cx="189426" cy="189426"/>
          </a:xfrm>
          <a:prstGeom prst="ellipse">
            <a:avLst/>
          </a:prstGeom>
          <a:solidFill>
            <a:srgbClr val="FF000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sp>
        <p:nvSpPr>
          <p:cNvPr id="445" name="椭圆 444"/>
          <p:cNvSpPr/>
          <p:nvPr/>
        </p:nvSpPr>
        <p:spPr>
          <a:xfrm>
            <a:off x="4788024" y="2744191"/>
            <a:ext cx="189426" cy="189426"/>
          </a:xfrm>
          <a:prstGeom prst="ellipse">
            <a:avLst/>
          </a:prstGeom>
          <a:solidFill>
            <a:srgbClr val="FF000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sp>
        <p:nvSpPr>
          <p:cNvPr id="446" name="椭圆 445"/>
          <p:cNvSpPr/>
          <p:nvPr/>
        </p:nvSpPr>
        <p:spPr>
          <a:xfrm rot="10800000">
            <a:off x="5220073" y="3503151"/>
            <a:ext cx="189426" cy="189426"/>
          </a:xfrm>
          <a:prstGeom prst="ellipse">
            <a:avLst/>
          </a:prstGeom>
          <a:solidFill>
            <a:srgbClr val="FF000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sp>
        <p:nvSpPr>
          <p:cNvPr id="447" name="椭圆 446"/>
          <p:cNvSpPr/>
          <p:nvPr/>
        </p:nvSpPr>
        <p:spPr>
          <a:xfrm rot="10800000">
            <a:off x="6084169" y="3503151"/>
            <a:ext cx="189426" cy="189426"/>
          </a:xfrm>
          <a:prstGeom prst="ellipse">
            <a:avLst/>
          </a:prstGeom>
          <a:solidFill>
            <a:srgbClr val="FF000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sp>
        <p:nvSpPr>
          <p:cNvPr id="448" name="椭圆 447"/>
          <p:cNvSpPr/>
          <p:nvPr/>
        </p:nvSpPr>
        <p:spPr>
          <a:xfrm rot="10800000">
            <a:off x="7002373" y="3503151"/>
            <a:ext cx="189426" cy="189426"/>
          </a:xfrm>
          <a:prstGeom prst="ellipse">
            <a:avLst/>
          </a:prstGeom>
          <a:solidFill>
            <a:srgbClr val="FF000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sp>
        <p:nvSpPr>
          <p:cNvPr id="449" name="椭圆 448"/>
          <p:cNvSpPr/>
          <p:nvPr/>
        </p:nvSpPr>
        <p:spPr>
          <a:xfrm>
            <a:off x="6300192" y="3496007"/>
            <a:ext cx="189426" cy="189426"/>
          </a:xfrm>
          <a:prstGeom prst="ellipse">
            <a:avLst/>
          </a:prstGeom>
          <a:solidFill>
            <a:srgbClr val="1F497D">
              <a:lumMod val="60000"/>
              <a:lumOff val="40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sp>
        <p:nvSpPr>
          <p:cNvPr id="450" name="椭圆 449"/>
          <p:cNvSpPr/>
          <p:nvPr/>
        </p:nvSpPr>
        <p:spPr>
          <a:xfrm>
            <a:off x="6300192" y="1837265"/>
            <a:ext cx="189426" cy="189426"/>
          </a:xfrm>
          <a:prstGeom prst="ellipse">
            <a:avLst/>
          </a:prstGeom>
          <a:solidFill>
            <a:srgbClr val="1F497D">
              <a:lumMod val="60000"/>
              <a:lumOff val="40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cxnSp>
        <p:nvCxnSpPr>
          <p:cNvPr id="451" name="肘形连接符 450"/>
          <p:cNvCxnSpPr>
            <a:stCxn id="450" idx="4"/>
            <a:endCxn id="457" idx="0"/>
          </p:cNvCxnSpPr>
          <p:nvPr/>
        </p:nvCxnSpPr>
        <p:spPr>
          <a:xfrm rot="16200000" flipH="1">
            <a:off x="6572601" y="1848996"/>
            <a:ext cx="762493" cy="1117883"/>
          </a:xfrm>
          <a:prstGeom prst="bentConnector2">
            <a:avLst/>
          </a:prstGeom>
          <a:noFill/>
          <a:ln w="9525" cap="flat" cmpd="sng" algn="ctr">
            <a:solidFill>
              <a:srgbClr val="0000FF"/>
            </a:solidFill>
            <a:prstDash val="solid"/>
          </a:ln>
          <a:effectLst>
            <a:glow rad="63500">
              <a:srgbClr val="4BACC6">
                <a:satMod val="175000"/>
                <a:alpha val="40000"/>
              </a:srgbClr>
            </a:glow>
          </a:effectLst>
        </p:spPr>
      </p:cxnSp>
      <p:cxnSp>
        <p:nvCxnSpPr>
          <p:cNvPr id="452" name="肘形连接符 451"/>
          <p:cNvCxnSpPr>
            <a:stCxn id="545" idx="4"/>
            <a:endCxn id="458" idx="0"/>
          </p:cNvCxnSpPr>
          <p:nvPr/>
        </p:nvCxnSpPr>
        <p:spPr>
          <a:xfrm rot="16200000" flipH="1">
            <a:off x="5910588" y="1295468"/>
            <a:ext cx="870979" cy="2333424"/>
          </a:xfrm>
          <a:prstGeom prst="bentConnector2">
            <a:avLst/>
          </a:prstGeom>
          <a:noFill/>
          <a:ln w="9525" cap="flat" cmpd="sng" algn="ctr">
            <a:solidFill>
              <a:srgbClr val="0000FF"/>
            </a:solidFill>
            <a:prstDash val="solid"/>
          </a:ln>
          <a:effectLst>
            <a:glow rad="63500">
              <a:srgbClr val="4BACC6">
                <a:satMod val="175000"/>
                <a:alpha val="40000"/>
              </a:srgbClr>
            </a:glow>
          </a:effectLst>
        </p:spPr>
      </p:cxnSp>
      <p:cxnSp>
        <p:nvCxnSpPr>
          <p:cNvPr id="453" name="肘形连接符 452"/>
          <p:cNvCxnSpPr>
            <a:stCxn id="449" idx="0"/>
            <a:endCxn id="460" idx="0"/>
          </p:cNvCxnSpPr>
          <p:nvPr/>
        </p:nvCxnSpPr>
        <p:spPr>
          <a:xfrm rot="5400000" flipH="1" flipV="1">
            <a:off x="6757441" y="2740657"/>
            <a:ext cx="392816" cy="1117886"/>
          </a:xfrm>
          <a:prstGeom prst="bentConnector2">
            <a:avLst/>
          </a:prstGeom>
          <a:noFill/>
          <a:ln w="9525" cap="flat" cmpd="sng" algn="ctr">
            <a:solidFill>
              <a:srgbClr val="0000FF"/>
            </a:solidFill>
            <a:prstDash val="solid"/>
          </a:ln>
          <a:effectLst>
            <a:glow rad="63500">
              <a:srgbClr val="4BACC6">
                <a:satMod val="175000"/>
                <a:alpha val="40000"/>
              </a:srgbClr>
            </a:glow>
          </a:effectLst>
        </p:spPr>
      </p:cxnSp>
      <p:grpSp>
        <p:nvGrpSpPr>
          <p:cNvPr id="454" name="组合 453"/>
          <p:cNvGrpSpPr/>
          <p:nvPr/>
        </p:nvGrpSpPr>
        <p:grpSpPr>
          <a:xfrm>
            <a:off x="7503084" y="2730949"/>
            <a:ext cx="255271" cy="434867"/>
            <a:chOff x="6907767" y="3641264"/>
            <a:chExt cx="340361" cy="579823"/>
          </a:xfrm>
        </p:grpSpPr>
        <p:pic>
          <p:nvPicPr>
            <p:cNvPr id="455" name="图片 10"/>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6788036" y="3760995"/>
              <a:ext cx="579823" cy="3403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56" name="等腰三角形 455"/>
            <p:cNvSpPr/>
            <p:nvPr/>
          </p:nvSpPr>
          <p:spPr bwMode="ltGray">
            <a:xfrm rot="5400000">
              <a:off x="7079908" y="3891973"/>
              <a:ext cx="170599" cy="93613"/>
            </a:xfrm>
            <a:prstGeom prst="triangle">
              <a:avLst/>
            </a:prstGeom>
            <a:noFill/>
            <a:ln w="9525">
              <a:noFill/>
              <a:miter lim="800000"/>
              <a:headEnd/>
              <a:tailEnd/>
            </a:ln>
            <a:effectLst/>
          </p:spPr>
          <p:txBody>
            <a:bodyPr wrap="none" rtlCol="0" anchor="ctr"/>
            <a:lstStyle/>
            <a:p>
              <a:pPr algn="ctr" eaLnBrk="1" fontAlgn="auto" hangingPunct="1">
                <a:spcBef>
                  <a:spcPts val="0"/>
                </a:spcBef>
                <a:spcAft>
                  <a:spcPts val="0"/>
                </a:spcAft>
              </a:pPr>
              <a:endParaRPr lang="zh-CN" altLang="en-US">
                <a:solidFill>
                  <a:prstClr val="black"/>
                </a:solidFill>
                <a:latin typeface="微软雅黑" pitchFamily="34" charset="-122"/>
                <a:ea typeface="微软雅黑" pitchFamily="34" charset="-122"/>
              </a:endParaRPr>
            </a:p>
          </p:txBody>
        </p:sp>
        <p:sp>
          <p:nvSpPr>
            <p:cNvPr id="457" name="等腰三角形 456"/>
            <p:cNvSpPr/>
            <p:nvPr/>
          </p:nvSpPr>
          <p:spPr bwMode="ltGray">
            <a:xfrm rot="16200000">
              <a:off x="6924863" y="3672105"/>
              <a:ext cx="85300" cy="93613"/>
            </a:xfrm>
            <a:prstGeom prst="triangle">
              <a:avLst/>
            </a:prstGeom>
            <a:noFill/>
            <a:ln w="9525">
              <a:noFill/>
              <a:miter lim="800000"/>
              <a:headEnd/>
              <a:tailEnd/>
            </a:ln>
            <a:effectLst/>
          </p:spPr>
          <p:txBody>
            <a:bodyPr wrap="none" rtlCol="0" anchor="ctr"/>
            <a:lstStyle/>
            <a:p>
              <a:pPr algn="ctr" eaLnBrk="1" fontAlgn="auto" hangingPunct="1">
                <a:spcBef>
                  <a:spcPts val="0"/>
                </a:spcBef>
                <a:spcAft>
                  <a:spcPts val="0"/>
                </a:spcAft>
              </a:pPr>
              <a:endParaRPr lang="zh-CN" altLang="en-US">
                <a:solidFill>
                  <a:prstClr val="black"/>
                </a:solidFill>
                <a:latin typeface="微软雅黑" pitchFamily="34" charset="-122"/>
                <a:ea typeface="微软雅黑" pitchFamily="34" charset="-122"/>
              </a:endParaRPr>
            </a:p>
          </p:txBody>
        </p:sp>
        <p:sp>
          <p:nvSpPr>
            <p:cNvPr id="458" name="等腰三角形 457"/>
            <p:cNvSpPr/>
            <p:nvPr/>
          </p:nvSpPr>
          <p:spPr bwMode="ltGray">
            <a:xfrm rot="16200000">
              <a:off x="6924864" y="3816753"/>
              <a:ext cx="85300" cy="93613"/>
            </a:xfrm>
            <a:prstGeom prst="triangle">
              <a:avLst/>
            </a:prstGeom>
            <a:noFill/>
            <a:ln w="9525">
              <a:noFill/>
              <a:miter lim="800000"/>
              <a:headEnd/>
              <a:tailEnd/>
            </a:ln>
            <a:effectLst/>
          </p:spPr>
          <p:txBody>
            <a:bodyPr wrap="none" rtlCol="0" anchor="ctr"/>
            <a:lstStyle/>
            <a:p>
              <a:pPr algn="ctr" eaLnBrk="1" fontAlgn="auto" hangingPunct="1">
                <a:spcBef>
                  <a:spcPts val="0"/>
                </a:spcBef>
                <a:spcAft>
                  <a:spcPts val="0"/>
                </a:spcAft>
              </a:pPr>
              <a:endParaRPr lang="zh-CN" altLang="en-US">
                <a:solidFill>
                  <a:prstClr val="black"/>
                </a:solidFill>
                <a:latin typeface="微软雅黑" pitchFamily="34" charset="-122"/>
                <a:ea typeface="微软雅黑" pitchFamily="34" charset="-122"/>
              </a:endParaRPr>
            </a:p>
          </p:txBody>
        </p:sp>
        <p:sp>
          <p:nvSpPr>
            <p:cNvPr id="459" name="等腰三角形 458"/>
            <p:cNvSpPr/>
            <p:nvPr/>
          </p:nvSpPr>
          <p:spPr bwMode="ltGray">
            <a:xfrm rot="16200000">
              <a:off x="6924865" y="3955916"/>
              <a:ext cx="85300" cy="93613"/>
            </a:xfrm>
            <a:prstGeom prst="triangle">
              <a:avLst/>
            </a:prstGeom>
            <a:noFill/>
            <a:ln w="9525">
              <a:noFill/>
              <a:miter lim="800000"/>
              <a:headEnd/>
              <a:tailEnd/>
            </a:ln>
            <a:effectLst/>
          </p:spPr>
          <p:txBody>
            <a:bodyPr wrap="none" rtlCol="0" anchor="ctr"/>
            <a:lstStyle/>
            <a:p>
              <a:pPr algn="ctr" eaLnBrk="1" fontAlgn="auto" hangingPunct="1">
                <a:spcBef>
                  <a:spcPts val="0"/>
                </a:spcBef>
                <a:spcAft>
                  <a:spcPts val="0"/>
                </a:spcAft>
              </a:pPr>
              <a:endParaRPr lang="zh-CN" altLang="en-US">
                <a:solidFill>
                  <a:prstClr val="black"/>
                </a:solidFill>
                <a:latin typeface="微软雅黑" pitchFamily="34" charset="-122"/>
                <a:ea typeface="微软雅黑" pitchFamily="34" charset="-122"/>
              </a:endParaRPr>
            </a:p>
          </p:txBody>
        </p:sp>
        <p:sp>
          <p:nvSpPr>
            <p:cNvPr id="460" name="等腰三角形 459"/>
            <p:cNvSpPr/>
            <p:nvPr/>
          </p:nvSpPr>
          <p:spPr bwMode="ltGray">
            <a:xfrm rot="16200000">
              <a:off x="6924866" y="4090781"/>
              <a:ext cx="85300" cy="93613"/>
            </a:xfrm>
            <a:prstGeom prst="triangle">
              <a:avLst/>
            </a:prstGeom>
            <a:noFill/>
            <a:ln w="9525">
              <a:noFill/>
              <a:miter lim="800000"/>
              <a:headEnd/>
              <a:tailEnd/>
            </a:ln>
            <a:effectLst/>
          </p:spPr>
          <p:txBody>
            <a:bodyPr wrap="none" rtlCol="0" anchor="ctr"/>
            <a:lstStyle/>
            <a:p>
              <a:pPr algn="ctr" eaLnBrk="1" fontAlgn="auto" hangingPunct="1">
                <a:spcBef>
                  <a:spcPts val="0"/>
                </a:spcBef>
                <a:spcAft>
                  <a:spcPts val="0"/>
                </a:spcAft>
              </a:pPr>
              <a:endParaRPr lang="zh-CN" altLang="en-US">
                <a:solidFill>
                  <a:prstClr val="black"/>
                </a:solidFill>
                <a:latin typeface="微软雅黑" pitchFamily="34" charset="-122"/>
                <a:ea typeface="微软雅黑" pitchFamily="34" charset="-122"/>
              </a:endParaRPr>
            </a:p>
          </p:txBody>
        </p:sp>
      </p:grpSp>
      <p:grpSp>
        <p:nvGrpSpPr>
          <p:cNvPr id="461" name="组合 460"/>
          <p:cNvGrpSpPr/>
          <p:nvPr/>
        </p:nvGrpSpPr>
        <p:grpSpPr>
          <a:xfrm>
            <a:off x="1926111" y="728847"/>
            <a:ext cx="918001" cy="1873225"/>
            <a:chOff x="1331640" y="404664"/>
            <a:chExt cx="1224001" cy="2497633"/>
          </a:xfrm>
        </p:grpSpPr>
        <p:sp>
          <p:nvSpPr>
            <p:cNvPr id="462" name="矩形 461"/>
            <p:cNvSpPr/>
            <p:nvPr/>
          </p:nvSpPr>
          <p:spPr>
            <a:xfrm>
              <a:off x="1331640" y="1052736"/>
              <a:ext cx="1224001" cy="1800200"/>
            </a:xfrm>
            <a:prstGeom prst="rect">
              <a:avLst/>
            </a:prstGeom>
            <a:solidFill>
              <a:srgbClr val="6DC6C7"/>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sp>
          <p:nvSpPr>
            <p:cNvPr id="463" name="矩形 462"/>
            <p:cNvSpPr/>
            <p:nvPr/>
          </p:nvSpPr>
          <p:spPr>
            <a:xfrm>
              <a:off x="1331641" y="2204864"/>
              <a:ext cx="612000" cy="648072"/>
            </a:xfrm>
            <a:prstGeom prst="rect">
              <a:avLst/>
            </a:prstGeom>
            <a:solidFill>
              <a:srgbClr val="9BBB59">
                <a:lumMod val="60000"/>
                <a:lumOff val="40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sp>
          <p:nvSpPr>
            <p:cNvPr id="464" name="矩形 463"/>
            <p:cNvSpPr/>
            <p:nvPr/>
          </p:nvSpPr>
          <p:spPr>
            <a:xfrm>
              <a:off x="1331641" y="404664"/>
              <a:ext cx="1224000" cy="648072"/>
            </a:xfrm>
            <a:prstGeom prst="rect">
              <a:avLst/>
            </a:prstGeom>
            <a:solidFill>
              <a:srgbClr val="C9CACA"/>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sp>
          <p:nvSpPr>
            <p:cNvPr id="465" name="TextBox 129"/>
            <p:cNvSpPr txBox="1"/>
            <p:nvPr/>
          </p:nvSpPr>
          <p:spPr>
            <a:xfrm>
              <a:off x="1475589" y="544035"/>
              <a:ext cx="936104" cy="33855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后阳台</a:t>
              </a:r>
            </a:p>
          </p:txBody>
        </p:sp>
        <p:sp>
          <p:nvSpPr>
            <p:cNvPr id="466" name="TextBox 130"/>
            <p:cNvSpPr txBox="1"/>
            <p:nvPr/>
          </p:nvSpPr>
          <p:spPr>
            <a:xfrm>
              <a:off x="1403648" y="2132856"/>
              <a:ext cx="468052" cy="76944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卫生间</a:t>
              </a:r>
            </a:p>
          </p:txBody>
        </p:sp>
        <p:sp>
          <p:nvSpPr>
            <p:cNvPr id="467" name="TextBox 131"/>
            <p:cNvSpPr txBox="1"/>
            <p:nvPr/>
          </p:nvSpPr>
          <p:spPr>
            <a:xfrm>
              <a:off x="1590644" y="1340768"/>
              <a:ext cx="648072" cy="33855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smtClean="0">
                  <a:ln>
                    <a:noFill/>
                  </a:ln>
                  <a:solidFill>
                    <a:prstClr val="black"/>
                  </a:solidFill>
                  <a:effectLst/>
                  <a:uLnTx/>
                  <a:uFillTx/>
                  <a:latin typeface="华文中宋"/>
                  <a:ea typeface="华文细黑"/>
                </a:rPr>
                <a:t>房间</a:t>
              </a:r>
            </a:p>
          </p:txBody>
        </p:sp>
      </p:grpSp>
      <p:grpSp>
        <p:nvGrpSpPr>
          <p:cNvPr id="468" name="组合 467"/>
          <p:cNvGrpSpPr/>
          <p:nvPr/>
        </p:nvGrpSpPr>
        <p:grpSpPr>
          <a:xfrm>
            <a:off x="1926111" y="3036723"/>
            <a:ext cx="918001" cy="1857286"/>
            <a:chOff x="683568" y="3913879"/>
            <a:chExt cx="1224001" cy="2476381"/>
          </a:xfrm>
        </p:grpSpPr>
        <p:sp>
          <p:nvSpPr>
            <p:cNvPr id="469" name="矩形 468"/>
            <p:cNvSpPr/>
            <p:nvPr/>
          </p:nvSpPr>
          <p:spPr>
            <a:xfrm rot="10800000">
              <a:off x="683568" y="3941988"/>
              <a:ext cx="1224001" cy="1800200"/>
            </a:xfrm>
            <a:prstGeom prst="rect">
              <a:avLst/>
            </a:prstGeom>
            <a:solidFill>
              <a:srgbClr val="6DC6C7"/>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sp>
          <p:nvSpPr>
            <p:cNvPr id="470" name="矩形 469"/>
            <p:cNvSpPr/>
            <p:nvPr/>
          </p:nvSpPr>
          <p:spPr>
            <a:xfrm rot="10800000">
              <a:off x="685623" y="3932463"/>
              <a:ext cx="612000" cy="648072"/>
            </a:xfrm>
            <a:prstGeom prst="rect">
              <a:avLst/>
            </a:prstGeom>
            <a:solidFill>
              <a:srgbClr val="9BBB59">
                <a:lumMod val="60000"/>
                <a:lumOff val="40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sp>
          <p:nvSpPr>
            <p:cNvPr id="471" name="矩形 470"/>
            <p:cNvSpPr/>
            <p:nvPr/>
          </p:nvSpPr>
          <p:spPr>
            <a:xfrm rot="10800000">
              <a:off x="683568" y="5742188"/>
              <a:ext cx="1224000" cy="648072"/>
            </a:xfrm>
            <a:prstGeom prst="rect">
              <a:avLst/>
            </a:prstGeom>
            <a:solidFill>
              <a:srgbClr val="C9CACA"/>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sp>
          <p:nvSpPr>
            <p:cNvPr id="472" name="TextBox 138"/>
            <p:cNvSpPr txBox="1"/>
            <p:nvPr/>
          </p:nvSpPr>
          <p:spPr>
            <a:xfrm>
              <a:off x="827516" y="5943113"/>
              <a:ext cx="936104" cy="338555"/>
            </a:xfrm>
            <a:prstGeom prst="rect">
              <a:avLst/>
            </a:prstGeom>
            <a:noFill/>
          </p:spPr>
          <p:txBody>
            <a:bodyPr wrap="square" rtlCol="0">
              <a:spAutoFit/>
            </a:bodyPr>
            <a:lstStyle>
              <a:defPPr>
                <a:defRPr lang="zh-CN"/>
              </a:defPPr>
              <a:lvl1pPr marL="0" marR="0" lvl="0" indent="0" algn="ctr" defTabSz="914400" eaLnBrk="1" fontAlgn="auto" latinLnBrk="0" hangingPunct="1">
                <a:lnSpc>
                  <a:spcPct val="100000"/>
                </a:lnSpc>
                <a:spcBef>
                  <a:spcPts val="0"/>
                </a:spcBef>
                <a:spcAft>
                  <a:spcPts val="0"/>
                </a:spcAft>
                <a:buClrTx/>
                <a:buSzTx/>
                <a:buFontTx/>
                <a:buNone/>
                <a:tabLst/>
                <a:defRPr kumimoji="0" sz="1050" b="0" i="0" u="none" strike="noStrike" kern="0" cap="none" spc="0" normalizeH="0" baseline="0">
                  <a:ln>
                    <a:noFill/>
                  </a:ln>
                  <a:solidFill>
                    <a:prstClr val="black"/>
                  </a:solidFill>
                  <a:effectLst/>
                  <a:uLnTx/>
                  <a:uFillTx/>
                  <a:latin typeface="微软雅黑" panose="020B0503020204020204" pitchFamily="34" charset="-122"/>
                  <a:ea typeface="微软雅黑" panose="020B0503020204020204" pitchFamily="34" charset="-122"/>
                </a:defRPr>
              </a:lvl1pPr>
            </a:lstStyle>
            <a:p>
              <a:r>
                <a:rPr lang="zh-CN" altLang="en-US" dirty="0"/>
                <a:t>后阳台</a:t>
              </a:r>
            </a:p>
          </p:txBody>
        </p:sp>
        <p:sp>
          <p:nvSpPr>
            <p:cNvPr id="473" name="TextBox 139"/>
            <p:cNvSpPr txBox="1"/>
            <p:nvPr/>
          </p:nvSpPr>
          <p:spPr>
            <a:xfrm>
              <a:off x="757564" y="3913879"/>
              <a:ext cx="468052" cy="76944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050" kern="0" dirty="0">
                  <a:solidFill>
                    <a:prstClr val="black"/>
                  </a:solidFill>
                  <a:latin typeface="微软雅黑" panose="020B0503020204020204" pitchFamily="34" charset="-122"/>
                  <a:ea typeface="微软雅黑" panose="020B0503020204020204" pitchFamily="34" charset="-122"/>
                </a:rPr>
                <a:t>卫生间</a:t>
              </a:r>
            </a:p>
          </p:txBody>
        </p:sp>
        <p:sp>
          <p:nvSpPr>
            <p:cNvPr id="474" name="TextBox 141"/>
            <p:cNvSpPr txBox="1"/>
            <p:nvPr/>
          </p:nvSpPr>
          <p:spPr>
            <a:xfrm>
              <a:off x="1000493" y="5146379"/>
              <a:ext cx="648072" cy="33855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房间</a:t>
              </a:r>
            </a:p>
          </p:txBody>
        </p:sp>
      </p:grpSp>
      <p:grpSp>
        <p:nvGrpSpPr>
          <p:cNvPr id="475" name="组合 474"/>
          <p:cNvGrpSpPr/>
          <p:nvPr/>
        </p:nvGrpSpPr>
        <p:grpSpPr>
          <a:xfrm>
            <a:off x="7704348" y="2320385"/>
            <a:ext cx="1280697" cy="847611"/>
            <a:chOff x="7104112" y="2824915"/>
            <a:chExt cx="2520280" cy="1668011"/>
          </a:xfrm>
        </p:grpSpPr>
        <p:pic>
          <p:nvPicPr>
            <p:cNvPr id="476" name="图片 47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7104112" y="2824915"/>
              <a:ext cx="2520280" cy="1668011"/>
            </a:xfrm>
            <a:prstGeom prst="rect">
              <a:avLst/>
            </a:prstGeom>
          </p:spPr>
        </p:pic>
        <p:sp>
          <p:nvSpPr>
            <p:cNvPr id="477" name="等腰三角形 476"/>
            <p:cNvSpPr/>
            <p:nvPr/>
          </p:nvSpPr>
          <p:spPr bwMode="ltGray">
            <a:xfrm rot="8100000">
              <a:off x="9275113" y="3566028"/>
              <a:ext cx="167541" cy="302474"/>
            </a:xfrm>
            <a:prstGeom prst="triangle">
              <a:avLst/>
            </a:prstGeom>
            <a:noFill/>
            <a:ln w="9525">
              <a:noFill/>
              <a:miter lim="800000"/>
              <a:headEnd/>
              <a:tailEnd/>
            </a:ln>
            <a:effectLst/>
          </p:spPr>
          <p:txBody>
            <a:bodyPr wrap="none" rtlCol="0" anchor="ctr"/>
            <a:lstStyle/>
            <a:p>
              <a:pPr algn="ctr" eaLnBrk="1" fontAlgn="auto" hangingPunct="1">
                <a:spcBef>
                  <a:spcPts val="0"/>
                </a:spcBef>
                <a:spcAft>
                  <a:spcPts val="0"/>
                </a:spcAft>
              </a:pPr>
              <a:endParaRPr lang="zh-CN" altLang="en-US">
                <a:solidFill>
                  <a:prstClr val="black"/>
                </a:solidFill>
                <a:latin typeface="微软雅黑" pitchFamily="34" charset="-122"/>
                <a:ea typeface="微软雅黑" pitchFamily="34" charset="-122"/>
              </a:endParaRPr>
            </a:p>
          </p:txBody>
        </p:sp>
        <p:sp>
          <p:nvSpPr>
            <p:cNvPr id="478" name="等腰三角形 477"/>
            <p:cNvSpPr/>
            <p:nvPr/>
          </p:nvSpPr>
          <p:spPr bwMode="ltGray">
            <a:xfrm rot="8100000">
              <a:off x="9167224" y="3680602"/>
              <a:ext cx="167541" cy="302474"/>
            </a:xfrm>
            <a:prstGeom prst="triangle">
              <a:avLst/>
            </a:prstGeom>
            <a:noFill/>
            <a:ln w="9525">
              <a:noFill/>
              <a:miter lim="800000"/>
              <a:headEnd/>
              <a:tailEnd/>
            </a:ln>
            <a:effectLst/>
          </p:spPr>
          <p:txBody>
            <a:bodyPr wrap="none" rtlCol="0" anchor="ctr"/>
            <a:lstStyle/>
            <a:p>
              <a:pPr algn="ctr" eaLnBrk="1" fontAlgn="auto" hangingPunct="1">
                <a:spcBef>
                  <a:spcPts val="0"/>
                </a:spcBef>
                <a:spcAft>
                  <a:spcPts val="0"/>
                </a:spcAft>
              </a:pPr>
              <a:endParaRPr lang="zh-CN" altLang="en-US">
                <a:solidFill>
                  <a:prstClr val="black"/>
                </a:solidFill>
                <a:latin typeface="微软雅黑" pitchFamily="34" charset="-122"/>
                <a:ea typeface="微软雅黑" pitchFamily="34" charset="-122"/>
              </a:endParaRPr>
            </a:p>
          </p:txBody>
        </p:sp>
        <p:sp>
          <p:nvSpPr>
            <p:cNvPr id="479" name="等腰三角形 478"/>
            <p:cNvSpPr/>
            <p:nvPr/>
          </p:nvSpPr>
          <p:spPr bwMode="ltGray">
            <a:xfrm rot="8100000">
              <a:off x="8914709" y="3906581"/>
              <a:ext cx="167541" cy="302474"/>
            </a:xfrm>
            <a:prstGeom prst="triangle">
              <a:avLst/>
            </a:prstGeom>
            <a:noFill/>
            <a:ln w="9525">
              <a:noFill/>
              <a:miter lim="800000"/>
              <a:headEnd/>
              <a:tailEnd/>
            </a:ln>
            <a:effectLst/>
          </p:spPr>
          <p:txBody>
            <a:bodyPr wrap="none" rtlCol="0" anchor="ctr"/>
            <a:lstStyle/>
            <a:p>
              <a:pPr algn="ctr" eaLnBrk="1" fontAlgn="auto" hangingPunct="1">
                <a:spcBef>
                  <a:spcPts val="0"/>
                </a:spcBef>
                <a:spcAft>
                  <a:spcPts val="0"/>
                </a:spcAft>
              </a:pPr>
              <a:endParaRPr lang="zh-CN" altLang="en-US">
                <a:solidFill>
                  <a:prstClr val="black"/>
                </a:solidFill>
                <a:latin typeface="微软雅黑" pitchFamily="34" charset="-122"/>
                <a:ea typeface="微软雅黑" pitchFamily="34" charset="-122"/>
              </a:endParaRPr>
            </a:p>
          </p:txBody>
        </p:sp>
        <p:sp>
          <p:nvSpPr>
            <p:cNvPr id="480" name="等腰三角形 479"/>
            <p:cNvSpPr/>
            <p:nvPr/>
          </p:nvSpPr>
          <p:spPr bwMode="ltGray">
            <a:xfrm rot="8100000">
              <a:off x="8767518" y="4060391"/>
              <a:ext cx="167541" cy="302474"/>
            </a:xfrm>
            <a:prstGeom prst="triangle">
              <a:avLst/>
            </a:prstGeom>
            <a:noFill/>
            <a:ln w="9525">
              <a:noFill/>
              <a:miter lim="800000"/>
              <a:headEnd/>
              <a:tailEnd/>
            </a:ln>
            <a:effectLst/>
          </p:spPr>
          <p:txBody>
            <a:bodyPr wrap="none" rtlCol="0" anchor="ctr"/>
            <a:lstStyle/>
            <a:p>
              <a:pPr algn="ctr" eaLnBrk="1" fontAlgn="auto" hangingPunct="1">
                <a:spcBef>
                  <a:spcPts val="0"/>
                </a:spcBef>
                <a:spcAft>
                  <a:spcPts val="0"/>
                </a:spcAft>
              </a:pPr>
              <a:endParaRPr lang="zh-CN" altLang="en-US">
                <a:solidFill>
                  <a:prstClr val="black"/>
                </a:solidFill>
                <a:latin typeface="微软雅黑" pitchFamily="34" charset="-122"/>
                <a:ea typeface="微软雅黑" pitchFamily="34" charset="-122"/>
              </a:endParaRPr>
            </a:p>
          </p:txBody>
        </p:sp>
        <p:sp>
          <p:nvSpPr>
            <p:cNvPr id="481" name="等腰三角形 480"/>
            <p:cNvSpPr/>
            <p:nvPr/>
          </p:nvSpPr>
          <p:spPr bwMode="ltGray">
            <a:xfrm rot="18900000">
              <a:off x="8050614" y="2885423"/>
              <a:ext cx="167541" cy="302474"/>
            </a:xfrm>
            <a:prstGeom prst="triangle">
              <a:avLst/>
            </a:prstGeom>
            <a:noFill/>
            <a:ln w="9525">
              <a:noFill/>
              <a:miter lim="800000"/>
              <a:headEnd/>
              <a:tailEnd/>
            </a:ln>
            <a:effectLst/>
          </p:spPr>
          <p:txBody>
            <a:bodyPr wrap="none" rtlCol="0" anchor="ctr"/>
            <a:lstStyle/>
            <a:p>
              <a:pPr algn="ctr" eaLnBrk="1" fontAlgn="auto" hangingPunct="1">
                <a:spcBef>
                  <a:spcPts val="0"/>
                </a:spcBef>
                <a:spcAft>
                  <a:spcPts val="0"/>
                </a:spcAft>
              </a:pPr>
              <a:endParaRPr lang="zh-CN" altLang="en-US">
                <a:solidFill>
                  <a:prstClr val="black"/>
                </a:solidFill>
                <a:latin typeface="微软雅黑" pitchFamily="34" charset="-122"/>
                <a:ea typeface="微软雅黑" pitchFamily="34" charset="-122"/>
              </a:endParaRPr>
            </a:p>
          </p:txBody>
        </p:sp>
        <p:sp>
          <p:nvSpPr>
            <p:cNvPr id="482" name="等腰三角形 481"/>
            <p:cNvSpPr/>
            <p:nvPr/>
          </p:nvSpPr>
          <p:spPr bwMode="ltGray">
            <a:xfrm rot="18900000">
              <a:off x="7941509" y="2967574"/>
              <a:ext cx="167541" cy="302474"/>
            </a:xfrm>
            <a:prstGeom prst="triangle">
              <a:avLst/>
            </a:prstGeom>
            <a:noFill/>
            <a:ln w="9525">
              <a:noFill/>
              <a:miter lim="800000"/>
              <a:headEnd/>
              <a:tailEnd/>
            </a:ln>
            <a:effectLst/>
          </p:spPr>
          <p:txBody>
            <a:bodyPr wrap="none" rtlCol="0" anchor="ctr"/>
            <a:lstStyle/>
            <a:p>
              <a:pPr algn="ctr" eaLnBrk="1" fontAlgn="auto" hangingPunct="1">
                <a:spcBef>
                  <a:spcPts val="0"/>
                </a:spcBef>
                <a:spcAft>
                  <a:spcPts val="0"/>
                </a:spcAft>
              </a:pPr>
              <a:endParaRPr lang="zh-CN" altLang="en-US">
                <a:solidFill>
                  <a:prstClr val="black"/>
                </a:solidFill>
                <a:latin typeface="微软雅黑" pitchFamily="34" charset="-122"/>
                <a:ea typeface="微软雅黑" pitchFamily="34" charset="-122"/>
              </a:endParaRPr>
            </a:p>
          </p:txBody>
        </p:sp>
        <p:sp>
          <p:nvSpPr>
            <p:cNvPr id="483" name="等腰三角形 482"/>
            <p:cNvSpPr/>
            <p:nvPr/>
          </p:nvSpPr>
          <p:spPr bwMode="ltGray">
            <a:xfrm rot="18900000">
              <a:off x="7430230" y="3183595"/>
              <a:ext cx="167541" cy="302474"/>
            </a:xfrm>
            <a:prstGeom prst="triangle">
              <a:avLst/>
            </a:prstGeom>
            <a:noFill/>
            <a:ln w="9525">
              <a:noFill/>
              <a:miter lim="800000"/>
              <a:headEnd/>
              <a:tailEnd/>
            </a:ln>
            <a:effectLst/>
          </p:spPr>
          <p:txBody>
            <a:bodyPr wrap="none" rtlCol="0" anchor="ctr"/>
            <a:lstStyle/>
            <a:p>
              <a:pPr algn="ctr" eaLnBrk="1" fontAlgn="auto" hangingPunct="1">
                <a:spcBef>
                  <a:spcPts val="0"/>
                </a:spcBef>
                <a:spcAft>
                  <a:spcPts val="0"/>
                </a:spcAft>
              </a:pPr>
              <a:endParaRPr lang="zh-CN" altLang="en-US">
                <a:solidFill>
                  <a:prstClr val="black"/>
                </a:solidFill>
                <a:latin typeface="微软雅黑" pitchFamily="34" charset="-122"/>
                <a:ea typeface="微软雅黑" pitchFamily="34" charset="-122"/>
              </a:endParaRPr>
            </a:p>
          </p:txBody>
        </p:sp>
        <p:sp>
          <p:nvSpPr>
            <p:cNvPr id="484" name="等腰三角形 483"/>
            <p:cNvSpPr/>
            <p:nvPr/>
          </p:nvSpPr>
          <p:spPr bwMode="ltGray">
            <a:xfrm rot="18900000">
              <a:off x="7286119" y="3315413"/>
              <a:ext cx="167541" cy="302474"/>
            </a:xfrm>
            <a:prstGeom prst="triangle">
              <a:avLst/>
            </a:prstGeom>
            <a:noFill/>
            <a:ln w="9525">
              <a:noFill/>
              <a:miter lim="800000"/>
              <a:headEnd/>
              <a:tailEnd/>
            </a:ln>
            <a:effectLst/>
          </p:spPr>
          <p:txBody>
            <a:bodyPr wrap="none" rtlCol="0" anchor="ctr"/>
            <a:lstStyle/>
            <a:p>
              <a:pPr algn="ctr" eaLnBrk="1" fontAlgn="auto" hangingPunct="1">
                <a:spcBef>
                  <a:spcPts val="0"/>
                </a:spcBef>
                <a:spcAft>
                  <a:spcPts val="0"/>
                </a:spcAft>
              </a:pPr>
              <a:endParaRPr lang="zh-CN" altLang="en-US">
                <a:solidFill>
                  <a:prstClr val="black"/>
                </a:solidFill>
                <a:latin typeface="微软雅黑" pitchFamily="34" charset="-122"/>
                <a:ea typeface="微软雅黑" pitchFamily="34" charset="-122"/>
              </a:endParaRPr>
            </a:p>
          </p:txBody>
        </p:sp>
        <p:sp>
          <p:nvSpPr>
            <p:cNvPr id="485" name="等腰三角形 484"/>
            <p:cNvSpPr/>
            <p:nvPr/>
          </p:nvSpPr>
          <p:spPr bwMode="ltGray">
            <a:xfrm rot="13494902">
              <a:off x="7452293" y="3605224"/>
              <a:ext cx="167541" cy="302474"/>
            </a:xfrm>
            <a:prstGeom prst="triangle">
              <a:avLst/>
            </a:prstGeom>
            <a:noFill/>
            <a:ln w="9525">
              <a:noFill/>
              <a:miter lim="800000"/>
              <a:headEnd/>
              <a:tailEnd/>
            </a:ln>
            <a:effectLst/>
          </p:spPr>
          <p:txBody>
            <a:bodyPr wrap="none" rtlCol="0" anchor="ctr"/>
            <a:lstStyle/>
            <a:p>
              <a:pPr algn="ctr" eaLnBrk="1" fontAlgn="auto" hangingPunct="1">
                <a:spcBef>
                  <a:spcPts val="0"/>
                </a:spcBef>
                <a:spcAft>
                  <a:spcPts val="0"/>
                </a:spcAft>
              </a:pPr>
              <a:endParaRPr lang="zh-CN" altLang="en-US">
                <a:solidFill>
                  <a:prstClr val="black"/>
                </a:solidFill>
                <a:latin typeface="微软雅黑" pitchFamily="34" charset="-122"/>
                <a:ea typeface="微软雅黑" pitchFamily="34" charset="-122"/>
              </a:endParaRPr>
            </a:p>
          </p:txBody>
        </p:sp>
        <p:sp>
          <p:nvSpPr>
            <p:cNvPr id="486" name="等腰三角形 485"/>
            <p:cNvSpPr/>
            <p:nvPr/>
          </p:nvSpPr>
          <p:spPr bwMode="ltGray">
            <a:xfrm rot="13494902">
              <a:off x="7589013" y="3700878"/>
              <a:ext cx="167541" cy="302474"/>
            </a:xfrm>
            <a:prstGeom prst="triangle">
              <a:avLst/>
            </a:prstGeom>
            <a:noFill/>
            <a:ln w="9525">
              <a:noFill/>
              <a:miter lim="800000"/>
              <a:headEnd/>
              <a:tailEnd/>
            </a:ln>
            <a:effectLst/>
          </p:spPr>
          <p:txBody>
            <a:bodyPr wrap="none" rtlCol="0" anchor="ctr"/>
            <a:lstStyle/>
            <a:p>
              <a:pPr algn="ctr" eaLnBrk="1" fontAlgn="auto" hangingPunct="1">
                <a:spcBef>
                  <a:spcPts val="0"/>
                </a:spcBef>
                <a:spcAft>
                  <a:spcPts val="0"/>
                </a:spcAft>
              </a:pPr>
              <a:endParaRPr lang="zh-CN" altLang="en-US">
                <a:solidFill>
                  <a:prstClr val="black"/>
                </a:solidFill>
                <a:latin typeface="微软雅黑" pitchFamily="34" charset="-122"/>
                <a:ea typeface="微软雅黑" pitchFamily="34" charset="-122"/>
              </a:endParaRPr>
            </a:p>
          </p:txBody>
        </p:sp>
        <p:sp>
          <p:nvSpPr>
            <p:cNvPr id="487" name="等腰三角形 486"/>
            <p:cNvSpPr/>
            <p:nvPr/>
          </p:nvSpPr>
          <p:spPr bwMode="ltGray">
            <a:xfrm rot="13494902">
              <a:off x="7704593" y="3796986"/>
              <a:ext cx="167541" cy="302474"/>
            </a:xfrm>
            <a:prstGeom prst="triangle">
              <a:avLst/>
            </a:prstGeom>
            <a:noFill/>
            <a:ln w="9525">
              <a:noFill/>
              <a:miter lim="800000"/>
              <a:headEnd/>
              <a:tailEnd/>
            </a:ln>
            <a:effectLst/>
          </p:spPr>
          <p:txBody>
            <a:bodyPr wrap="none" rtlCol="0" anchor="ctr"/>
            <a:lstStyle/>
            <a:p>
              <a:pPr algn="ctr" eaLnBrk="1" fontAlgn="auto" hangingPunct="1">
                <a:spcBef>
                  <a:spcPts val="0"/>
                </a:spcBef>
                <a:spcAft>
                  <a:spcPts val="0"/>
                </a:spcAft>
              </a:pPr>
              <a:endParaRPr lang="zh-CN" altLang="en-US">
                <a:solidFill>
                  <a:prstClr val="black"/>
                </a:solidFill>
                <a:latin typeface="微软雅黑" pitchFamily="34" charset="-122"/>
                <a:ea typeface="微软雅黑" pitchFamily="34" charset="-122"/>
              </a:endParaRPr>
            </a:p>
          </p:txBody>
        </p:sp>
      </p:grpSp>
      <p:cxnSp>
        <p:nvCxnSpPr>
          <p:cNvPr id="489" name="肘形连接符 488"/>
          <p:cNvCxnSpPr>
            <a:stCxn id="442" idx="0"/>
            <a:endCxn id="482" idx="0"/>
          </p:cNvCxnSpPr>
          <p:nvPr/>
        </p:nvCxnSpPr>
        <p:spPr>
          <a:xfrm rot="16200000" flipH="1">
            <a:off x="6497049" y="794335"/>
            <a:ext cx="573400" cy="2668708"/>
          </a:xfrm>
          <a:prstGeom prst="bentConnector3">
            <a:avLst>
              <a:gd name="adj1" fmla="val -51007"/>
            </a:avLst>
          </a:prstGeom>
          <a:noFill/>
          <a:ln w="9525" cap="flat" cmpd="sng" algn="ctr">
            <a:solidFill>
              <a:srgbClr val="FF0000"/>
            </a:solidFill>
            <a:prstDash val="solid"/>
          </a:ln>
          <a:effectLst>
            <a:glow rad="63500">
              <a:srgbClr val="C0504D">
                <a:satMod val="175000"/>
                <a:alpha val="40000"/>
              </a:srgbClr>
            </a:glow>
          </a:effectLst>
        </p:spPr>
      </p:cxnSp>
      <p:cxnSp>
        <p:nvCxnSpPr>
          <p:cNvPr id="490" name="肘形连接符 489"/>
          <p:cNvCxnSpPr>
            <a:stCxn id="443" idx="0"/>
            <a:endCxn id="483" idx="0"/>
          </p:cNvCxnSpPr>
          <p:nvPr/>
        </p:nvCxnSpPr>
        <p:spPr>
          <a:xfrm rot="16200000" flipH="1">
            <a:off x="6677001" y="1343869"/>
            <a:ext cx="683172" cy="1679412"/>
          </a:xfrm>
          <a:prstGeom prst="bentConnector3">
            <a:avLst>
              <a:gd name="adj1" fmla="val -33461"/>
            </a:avLst>
          </a:prstGeom>
          <a:noFill/>
          <a:ln w="9525" cap="flat" cmpd="sng" algn="ctr">
            <a:solidFill>
              <a:srgbClr val="FF0000"/>
            </a:solidFill>
            <a:prstDash val="solid"/>
          </a:ln>
          <a:effectLst>
            <a:glow rad="63500">
              <a:srgbClr val="C0504D">
                <a:satMod val="175000"/>
                <a:alpha val="40000"/>
              </a:srgbClr>
            </a:glow>
          </a:effectLst>
        </p:spPr>
      </p:cxnSp>
      <p:cxnSp>
        <p:nvCxnSpPr>
          <p:cNvPr id="491" name="肘形连接符 490"/>
          <p:cNvCxnSpPr>
            <a:stCxn id="444" idx="0"/>
            <a:endCxn id="484" idx="0"/>
          </p:cNvCxnSpPr>
          <p:nvPr/>
        </p:nvCxnSpPr>
        <p:spPr>
          <a:xfrm rot="16200000" flipH="1">
            <a:off x="7065944" y="1873027"/>
            <a:ext cx="750156" cy="688079"/>
          </a:xfrm>
          <a:prstGeom prst="bentConnector3">
            <a:avLst>
              <a:gd name="adj1" fmla="val -22855"/>
            </a:avLst>
          </a:prstGeom>
          <a:noFill/>
          <a:ln w="9525" cap="flat" cmpd="sng" algn="ctr">
            <a:solidFill>
              <a:srgbClr val="FF0000"/>
            </a:solidFill>
            <a:prstDash val="solid"/>
          </a:ln>
          <a:effectLst>
            <a:glow rad="63500">
              <a:srgbClr val="C0504D">
                <a:satMod val="175000"/>
                <a:alpha val="40000"/>
              </a:srgbClr>
            </a:glow>
          </a:effectLst>
        </p:spPr>
      </p:cxnSp>
      <p:cxnSp>
        <p:nvCxnSpPr>
          <p:cNvPr id="492" name="肘形连接符 491"/>
          <p:cNvCxnSpPr>
            <a:stCxn id="480" idx="0"/>
            <a:endCxn id="445" idx="4"/>
          </p:cNvCxnSpPr>
          <p:nvPr/>
        </p:nvCxnSpPr>
        <p:spPr>
          <a:xfrm rot="5400000" flipH="1">
            <a:off x="6691745" y="1124611"/>
            <a:ext cx="145778" cy="3763793"/>
          </a:xfrm>
          <a:prstGeom prst="bentConnector3">
            <a:avLst>
              <a:gd name="adj1" fmla="val -133051"/>
            </a:avLst>
          </a:prstGeom>
          <a:noFill/>
          <a:ln w="9525" cap="flat" cmpd="sng" algn="ctr">
            <a:solidFill>
              <a:srgbClr val="FF0000"/>
            </a:solidFill>
            <a:prstDash val="solid"/>
          </a:ln>
          <a:effectLst>
            <a:glow rad="63500">
              <a:srgbClr val="C0504D">
                <a:satMod val="175000"/>
                <a:alpha val="40000"/>
              </a:srgbClr>
            </a:glow>
          </a:effectLst>
        </p:spPr>
      </p:cxnSp>
      <p:cxnSp>
        <p:nvCxnSpPr>
          <p:cNvPr id="493" name="肘形连接符 492"/>
          <p:cNvCxnSpPr>
            <a:stCxn id="477" idx="0"/>
            <a:endCxn id="446" idx="0"/>
          </p:cNvCxnSpPr>
          <p:nvPr/>
        </p:nvCxnSpPr>
        <p:spPr>
          <a:xfrm rot="5400000">
            <a:off x="6677429" y="1465539"/>
            <a:ext cx="864396" cy="3589682"/>
          </a:xfrm>
          <a:prstGeom prst="bentConnector3">
            <a:avLst>
              <a:gd name="adj1" fmla="val 134176"/>
            </a:avLst>
          </a:prstGeom>
          <a:noFill/>
          <a:ln w="9525" cap="flat" cmpd="sng" algn="ctr">
            <a:solidFill>
              <a:srgbClr val="FF0000"/>
            </a:solidFill>
            <a:prstDash val="solid"/>
          </a:ln>
          <a:effectLst>
            <a:glow rad="63500">
              <a:srgbClr val="C0504D">
                <a:satMod val="175000"/>
                <a:alpha val="40000"/>
              </a:srgbClr>
            </a:glow>
          </a:effectLst>
        </p:spPr>
      </p:cxnSp>
      <p:cxnSp>
        <p:nvCxnSpPr>
          <p:cNvPr id="494" name="肘形连接符 493"/>
          <p:cNvCxnSpPr>
            <a:stCxn id="478" idx="0"/>
            <a:endCxn id="447" idx="0"/>
          </p:cNvCxnSpPr>
          <p:nvPr/>
        </p:nvCxnSpPr>
        <p:spPr>
          <a:xfrm rot="5400000">
            <a:off x="7111177" y="1954110"/>
            <a:ext cx="806174" cy="2670761"/>
          </a:xfrm>
          <a:prstGeom prst="bentConnector3">
            <a:avLst>
              <a:gd name="adj1" fmla="val 128773"/>
            </a:avLst>
          </a:prstGeom>
          <a:noFill/>
          <a:ln w="9525" cap="flat" cmpd="sng" algn="ctr">
            <a:solidFill>
              <a:srgbClr val="FF0000"/>
            </a:solidFill>
            <a:prstDash val="solid"/>
          </a:ln>
          <a:effectLst>
            <a:glow rad="63500">
              <a:srgbClr val="C0504D">
                <a:satMod val="175000"/>
                <a:alpha val="40000"/>
              </a:srgbClr>
            </a:glow>
          </a:effectLst>
        </p:spPr>
      </p:cxnSp>
      <p:cxnSp>
        <p:nvCxnSpPr>
          <p:cNvPr id="495" name="肘形连接符 494"/>
          <p:cNvCxnSpPr>
            <a:stCxn id="479" idx="0"/>
            <a:endCxn id="448" idx="0"/>
          </p:cNvCxnSpPr>
          <p:nvPr/>
        </p:nvCxnSpPr>
        <p:spPr>
          <a:xfrm rot="5400000">
            <a:off x="7563536" y="2534785"/>
            <a:ext cx="691342" cy="1624241"/>
          </a:xfrm>
          <a:prstGeom prst="bentConnector3">
            <a:avLst>
              <a:gd name="adj1" fmla="val 124800"/>
            </a:avLst>
          </a:prstGeom>
          <a:noFill/>
          <a:ln w="9525" cap="flat" cmpd="sng" algn="ctr">
            <a:solidFill>
              <a:srgbClr val="FF0000"/>
            </a:solidFill>
            <a:prstDash val="solid"/>
          </a:ln>
          <a:effectLst>
            <a:glow rad="63500">
              <a:srgbClr val="C0504D">
                <a:satMod val="175000"/>
                <a:alpha val="40000"/>
              </a:srgbClr>
            </a:glow>
          </a:effectLst>
        </p:spPr>
      </p:cxnSp>
      <p:cxnSp>
        <p:nvCxnSpPr>
          <p:cNvPr id="496" name="肘形连接符 495"/>
          <p:cNvCxnSpPr>
            <a:stCxn id="485" idx="0"/>
            <a:endCxn id="455" idx="0"/>
          </p:cNvCxnSpPr>
          <p:nvPr/>
        </p:nvCxnSpPr>
        <p:spPr>
          <a:xfrm rot="5400000">
            <a:off x="7763869" y="2842665"/>
            <a:ext cx="100202" cy="111231"/>
          </a:xfrm>
          <a:prstGeom prst="bentConnector2">
            <a:avLst/>
          </a:prstGeom>
          <a:noFill/>
          <a:ln w="9525" cap="flat" cmpd="sng" algn="ctr">
            <a:solidFill>
              <a:srgbClr val="0000FF"/>
            </a:solidFill>
            <a:prstDash val="solid"/>
          </a:ln>
          <a:effectLst>
            <a:glow rad="63500">
              <a:srgbClr val="4BACC6">
                <a:satMod val="175000"/>
                <a:alpha val="40000"/>
              </a:srgbClr>
            </a:glow>
          </a:effectLst>
        </p:spPr>
      </p:cxnSp>
      <p:sp>
        <p:nvSpPr>
          <p:cNvPr id="497" name="椭圆 496"/>
          <p:cNvSpPr/>
          <p:nvPr/>
        </p:nvSpPr>
        <p:spPr>
          <a:xfrm>
            <a:off x="6168742" y="74231"/>
            <a:ext cx="189426" cy="189426"/>
          </a:xfrm>
          <a:prstGeom prst="ellipse">
            <a:avLst/>
          </a:prstGeom>
          <a:solidFill>
            <a:srgbClr val="FF000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cxnSp>
        <p:nvCxnSpPr>
          <p:cNvPr id="498" name="肘形连接符 77"/>
          <p:cNvCxnSpPr/>
          <p:nvPr/>
        </p:nvCxnSpPr>
        <p:spPr>
          <a:xfrm>
            <a:off x="7750404" y="832296"/>
            <a:ext cx="373595" cy="0"/>
          </a:xfrm>
          <a:prstGeom prst="straightConnector1">
            <a:avLst/>
          </a:prstGeom>
          <a:noFill/>
          <a:ln w="9525" cap="flat" cmpd="sng" algn="ctr">
            <a:solidFill>
              <a:srgbClr val="FF0000"/>
            </a:solidFill>
            <a:prstDash val="solid"/>
          </a:ln>
          <a:effectLst>
            <a:glow rad="63500">
              <a:srgbClr val="C0504D">
                <a:satMod val="175000"/>
                <a:alpha val="40000"/>
              </a:srgbClr>
            </a:glow>
          </a:effectLst>
        </p:spPr>
      </p:cxnSp>
      <p:sp>
        <p:nvSpPr>
          <p:cNvPr id="499" name="TextBox 318"/>
          <p:cNvSpPr txBox="1"/>
          <p:nvPr/>
        </p:nvSpPr>
        <p:spPr>
          <a:xfrm>
            <a:off x="6408299" y="24769"/>
            <a:ext cx="1098383" cy="415498"/>
          </a:xfrm>
          <a:prstGeom prst="rect">
            <a:avLst/>
          </a:prstGeom>
          <a:noFill/>
        </p:spPr>
        <p:txBody>
          <a:bodyPr wrap="square" rtlCol="0">
            <a:spAutoFit/>
          </a:bodyPr>
          <a:lstStyle/>
          <a:p>
            <a:pPr eaLnBrk="1" fontAlgn="auto" hangingPunct="1">
              <a:spcBef>
                <a:spcPts val="0"/>
              </a:spcBef>
              <a:spcAft>
                <a:spcPts val="0"/>
              </a:spcAft>
            </a:pPr>
            <a:r>
              <a:rPr lang="zh-CN" altLang="en-US" sz="1050" dirty="0">
                <a:solidFill>
                  <a:prstClr val="black"/>
                </a:solidFill>
                <a:latin typeface="微软雅黑" pitchFamily="34" charset="-122"/>
                <a:ea typeface="微软雅黑" pitchFamily="34" charset="-122"/>
              </a:rPr>
              <a:t>无线天线（</a:t>
            </a:r>
            <a:r>
              <a:rPr lang="en-US" altLang="zh-CN" sz="1050" dirty="0">
                <a:solidFill>
                  <a:prstClr val="black"/>
                </a:solidFill>
                <a:latin typeface="微软雅黑" pitchFamily="34" charset="-122"/>
                <a:ea typeface="微软雅黑" pitchFamily="34" charset="-122"/>
              </a:rPr>
              <a:t>2.4G&amp;5.8G</a:t>
            </a:r>
            <a:r>
              <a:rPr lang="zh-CN" altLang="en-US" sz="1050" dirty="0">
                <a:solidFill>
                  <a:prstClr val="black"/>
                </a:solidFill>
                <a:latin typeface="微软雅黑" pitchFamily="34" charset="-122"/>
                <a:ea typeface="微软雅黑" pitchFamily="34" charset="-122"/>
              </a:rPr>
              <a:t>）</a:t>
            </a:r>
          </a:p>
        </p:txBody>
      </p:sp>
      <p:sp>
        <p:nvSpPr>
          <p:cNvPr id="500" name="TextBox 319"/>
          <p:cNvSpPr txBox="1"/>
          <p:nvPr/>
        </p:nvSpPr>
        <p:spPr>
          <a:xfrm>
            <a:off x="8227888" y="709475"/>
            <a:ext cx="796889" cy="253916"/>
          </a:xfrm>
          <a:prstGeom prst="rect">
            <a:avLst/>
          </a:prstGeom>
          <a:noFill/>
        </p:spPr>
        <p:txBody>
          <a:bodyPr wrap="square" rtlCol="0">
            <a:spAutoFit/>
          </a:bodyPr>
          <a:lstStyle/>
          <a:p>
            <a:pPr eaLnBrk="1" fontAlgn="auto" hangingPunct="1">
              <a:spcBef>
                <a:spcPts val="0"/>
              </a:spcBef>
              <a:spcAft>
                <a:spcPts val="0"/>
              </a:spcAft>
            </a:pPr>
            <a:r>
              <a:rPr lang="zh-CN" altLang="en-US" sz="1050" dirty="0">
                <a:solidFill>
                  <a:prstClr val="black"/>
                </a:solidFill>
                <a:latin typeface="微软雅黑" pitchFamily="34" charset="-122"/>
                <a:ea typeface="微软雅黑" pitchFamily="34" charset="-122"/>
              </a:rPr>
              <a:t>无线馈线</a:t>
            </a:r>
          </a:p>
        </p:txBody>
      </p:sp>
      <p:cxnSp>
        <p:nvCxnSpPr>
          <p:cNvPr id="501" name="肘形连接符 77"/>
          <p:cNvCxnSpPr/>
          <p:nvPr/>
        </p:nvCxnSpPr>
        <p:spPr>
          <a:xfrm>
            <a:off x="7750404" y="1143844"/>
            <a:ext cx="373595" cy="0"/>
          </a:xfrm>
          <a:prstGeom prst="straightConnector1">
            <a:avLst/>
          </a:prstGeom>
          <a:noFill/>
          <a:ln w="9525" cap="flat" cmpd="sng" algn="ctr">
            <a:solidFill>
              <a:srgbClr val="0000FF"/>
            </a:solidFill>
            <a:prstDash val="solid"/>
          </a:ln>
          <a:effectLst>
            <a:glow rad="63500">
              <a:srgbClr val="4BACC6">
                <a:satMod val="175000"/>
                <a:alpha val="40000"/>
              </a:srgbClr>
            </a:glow>
          </a:effectLst>
        </p:spPr>
      </p:cxnSp>
      <p:sp>
        <p:nvSpPr>
          <p:cNvPr id="502" name="TextBox 322"/>
          <p:cNvSpPr txBox="1"/>
          <p:nvPr/>
        </p:nvSpPr>
        <p:spPr>
          <a:xfrm>
            <a:off x="8227888" y="1021023"/>
            <a:ext cx="796889" cy="253916"/>
          </a:xfrm>
          <a:prstGeom prst="rect">
            <a:avLst/>
          </a:prstGeom>
          <a:noFill/>
        </p:spPr>
        <p:txBody>
          <a:bodyPr wrap="square" rtlCol="0">
            <a:spAutoFit/>
          </a:bodyPr>
          <a:lstStyle/>
          <a:p>
            <a:pPr eaLnBrk="1" fontAlgn="auto" hangingPunct="1">
              <a:spcBef>
                <a:spcPts val="0"/>
              </a:spcBef>
              <a:spcAft>
                <a:spcPts val="0"/>
              </a:spcAft>
            </a:pPr>
            <a:r>
              <a:rPr lang="en-US" altLang="zh-CN" sz="1050" dirty="0">
                <a:solidFill>
                  <a:prstClr val="black"/>
                </a:solidFill>
                <a:latin typeface="微软雅黑" pitchFamily="34" charset="-122"/>
                <a:ea typeface="微软雅黑" pitchFamily="34" charset="-122"/>
              </a:rPr>
              <a:t>RFID</a:t>
            </a:r>
            <a:r>
              <a:rPr lang="zh-CN" altLang="en-US" sz="1050" dirty="0">
                <a:solidFill>
                  <a:prstClr val="black"/>
                </a:solidFill>
                <a:latin typeface="微软雅黑" pitchFamily="34" charset="-122"/>
                <a:ea typeface="微软雅黑" pitchFamily="34" charset="-122"/>
              </a:rPr>
              <a:t>馈线</a:t>
            </a:r>
          </a:p>
        </p:txBody>
      </p:sp>
      <p:sp>
        <p:nvSpPr>
          <p:cNvPr id="503" name="TextBox 337"/>
          <p:cNvSpPr txBox="1"/>
          <p:nvPr/>
        </p:nvSpPr>
        <p:spPr>
          <a:xfrm>
            <a:off x="7506827" y="3225992"/>
            <a:ext cx="741309" cy="276999"/>
          </a:xfrm>
          <a:prstGeom prst="rect">
            <a:avLst/>
          </a:prstGeom>
          <a:noFill/>
        </p:spPr>
        <p:txBody>
          <a:bodyPr wrap="square" rtlCol="0">
            <a:spAutoFit/>
          </a:bodyPr>
          <a:lstStyle/>
          <a:p>
            <a:pPr eaLnBrk="1" fontAlgn="auto" hangingPunct="1">
              <a:spcBef>
                <a:spcPts val="0"/>
              </a:spcBef>
              <a:spcAft>
                <a:spcPts val="0"/>
              </a:spcAft>
            </a:pPr>
            <a:r>
              <a:rPr lang="zh-CN" altLang="en-US" sz="1200" dirty="0">
                <a:solidFill>
                  <a:prstClr val="black"/>
                </a:solidFill>
                <a:latin typeface="华文中宋"/>
                <a:ea typeface="华文细黑"/>
              </a:rPr>
              <a:t>功分器</a:t>
            </a:r>
          </a:p>
        </p:txBody>
      </p:sp>
      <p:sp>
        <p:nvSpPr>
          <p:cNvPr id="504" name="椭圆 503"/>
          <p:cNvSpPr/>
          <p:nvPr/>
        </p:nvSpPr>
        <p:spPr>
          <a:xfrm>
            <a:off x="2356560" y="1841989"/>
            <a:ext cx="189426" cy="189426"/>
          </a:xfrm>
          <a:prstGeom prst="ellipse">
            <a:avLst/>
          </a:prstGeom>
          <a:solidFill>
            <a:srgbClr val="FF000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sp>
        <p:nvSpPr>
          <p:cNvPr id="505" name="椭圆 504"/>
          <p:cNvSpPr/>
          <p:nvPr/>
        </p:nvSpPr>
        <p:spPr>
          <a:xfrm>
            <a:off x="3248345" y="1841989"/>
            <a:ext cx="189426" cy="189426"/>
          </a:xfrm>
          <a:prstGeom prst="ellipse">
            <a:avLst/>
          </a:prstGeom>
          <a:solidFill>
            <a:srgbClr val="FF000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sp>
        <p:nvSpPr>
          <p:cNvPr id="506" name="椭圆 505"/>
          <p:cNvSpPr/>
          <p:nvPr/>
        </p:nvSpPr>
        <p:spPr>
          <a:xfrm>
            <a:off x="4166447" y="1841989"/>
            <a:ext cx="189426" cy="189426"/>
          </a:xfrm>
          <a:prstGeom prst="ellipse">
            <a:avLst/>
          </a:prstGeom>
          <a:solidFill>
            <a:srgbClr val="FF000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sp>
        <p:nvSpPr>
          <p:cNvPr id="507" name="椭圆 506"/>
          <p:cNvSpPr/>
          <p:nvPr/>
        </p:nvSpPr>
        <p:spPr>
          <a:xfrm>
            <a:off x="3248448" y="2744191"/>
            <a:ext cx="189426" cy="189426"/>
          </a:xfrm>
          <a:prstGeom prst="ellipse">
            <a:avLst/>
          </a:prstGeom>
          <a:solidFill>
            <a:srgbClr val="FF000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sp>
        <p:nvSpPr>
          <p:cNvPr id="508" name="椭圆 507"/>
          <p:cNvSpPr/>
          <p:nvPr/>
        </p:nvSpPr>
        <p:spPr>
          <a:xfrm rot="10800000">
            <a:off x="2384250" y="3503151"/>
            <a:ext cx="189426" cy="189426"/>
          </a:xfrm>
          <a:prstGeom prst="ellipse">
            <a:avLst/>
          </a:prstGeom>
          <a:solidFill>
            <a:srgbClr val="FF000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sp>
        <p:nvSpPr>
          <p:cNvPr id="509" name="椭圆 508"/>
          <p:cNvSpPr/>
          <p:nvPr/>
        </p:nvSpPr>
        <p:spPr>
          <a:xfrm rot="10800000">
            <a:off x="3248346" y="3503151"/>
            <a:ext cx="189426" cy="189426"/>
          </a:xfrm>
          <a:prstGeom prst="ellipse">
            <a:avLst/>
          </a:prstGeom>
          <a:solidFill>
            <a:srgbClr val="FF000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sp>
        <p:nvSpPr>
          <p:cNvPr id="510" name="椭圆 509"/>
          <p:cNvSpPr/>
          <p:nvPr/>
        </p:nvSpPr>
        <p:spPr>
          <a:xfrm rot="10800000">
            <a:off x="4166550" y="3503151"/>
            <a:ext cx="189426" cy="189426"/>
          </a:xfrm>
          <a:prstGeom prst="ellipse">
            <a:avLst/>
          </a:prstGeom>
          <a:solidFill>
            <a:srgbClr val="FF000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sp>
        <p:nvSpPr>
          <p:cNvPr id="511" name="椭圆 510"/>
          <p:cNvSpPr/>
          <p:nvPr/>
        </p:nvSpPr>
        <p:spPr>
          <a:xfrm>
            <a:off x="3464369" y="3496007"/>
            <a:ext cx="189426" cy="189426"/>
          </a:xfrm>
          <a:prstGeom prst="ellipse">
            <a:avLst/>
          </a:prstGeom>
          <a:solidFill>
            <a:srgbClr val="1F497D">
              <a:lumMod val="60000"/>
              <a:lumOff val="40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sp>
        <p:nvSpPr>
          <p:cNvPr id="512" name="椭圆 511"/>
          <p:cNvSpPr/>
          <p:nvPr/>
        </p:nvSpPr>
        <p:spPr>
          <a:xfrm>
            <a:off x="3464369" y="1837265"/>
            <a:ext cx="189426" cy="189426"/>
          </a:xfrm>
          <a:prstGeom prst="ellipse">
            <a:avLst/>
          </a:prstGeom>
          <a:solidFill>
            <a:srgbClr val="1F497D">
              <a:lumMod val="60000"/>
              <a:lumOff val="40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cxnSp>
        <p:nvCxnSpPr>
          <p:cNvPr id="513" name="肘形连接符 512"/>
          <p:cNvCxnSpPr>
            <a:stCxn id="544" idx="0"/>
            <a:endCxn id="519" idx="1"/>
          </p:cNvCxnSpPr>
          <p:nvPr/>
        </p:nvCxnSpPr>
        <p:spPr>
          <a:xfrm rot="16200000" flipV="1">
            <a:off x="2887625" y="1853599"/>
            <a:ext cx="512907" cy="2771909"/>
          </a:xfrm>
          <a:prstGeom prst="bentConnector3">
            <a:avLst>
              <a:gd name="adj1" fmla="val 100940"/>
            </a:avLst>
          </a:prstGeom>
          <a:noFill/>
          <a:ln w="9525" cap="flat" cmpd="sng" algn="ctr">
            <a:solidFill>
              <a:srgbClr val="0000FF"/>
            </a:solidFill>
            <a:prstDash val="solid"/>
          </a:ln>
          <a:effectLst>
            <a:glow rad="63500">
              <a:srgbClr val="4BACC6">
                <a:satMod val="175000"/>
                <a:alpha val="40000"/>
              </a:srgbClr>
            </a:glow>
          </a:effectLst>
        </p:spPr>
      </p:cxnSp>
      <p:cxnSp>
        <p:nvCxnSpPr>
          <p:cNvPr id="514" name="肘形连接符 513"/>
          <p:cNvCxnSpPr>
            <a:stCxn id="512" idx="4"/>
            <a:endCxn id="521" idx="0"/>
          </p:cNvCxnSpPr>
          <p:nvPr/>
        </p:nvCxnSpPr>
        <p:spPr>
          <a:xfrm rot="5400000">
            <a:off x="2292715" y="1527205"/>
            <a:ext cx="766882" cy="1765854"/>
          </a:xfrm>
          <a:prstGeom prst="bentConnector2">
            <a:avLst/>
          </a:prstGeom>
          <a:noFill/>
          <a:ln w="9525" cap="flat" cmpd="sng" algn="ctr">
            <a:solidFill>
              <a:srgbClr val="0000FF"/>
            </a:solidFill>
            <a:prstDash val="solid"/>
          </a:ln>
          <a:effectLst>
            <a:glow rad="63500">
              <a:srgbClr val="4BACC6">
                <a:satMod val="175000"/>
                <a:alpha val="40000"/>
              </a:srgbClr>
            </a:glow>
          </a:effectLst>
        </p:spPr>
      </p:cxnSp>
      <p:grpSp>
        <p:nvGrpSpPr>
          <p:cNvPr id="515" name="组合 514"/>
          <p:cNvGrpSpPr/>
          <p:nvPr/>
        </p:nvGrpSpPr>
        <p:grpSpPr>
          <a:xfrm rot="10800000">
            <a:off x="1547664" y="2730949"/>
            <a:ext cx="255271" cy="434867"/>
            <a:chOff x="6907767" y="3641264"/>
            <a:chExt cx="340361" cy="579823"/>
          </a:xfrm>
        </p:grpSpPr>
        <p:pic>
          <p:nvPicPr>
            <p:cNvPr id="516" name="图片 10"/>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6788036" y="3760995"/>
              <a:ext cx="579823" cy="3403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17" name="等腰三角形 516"/>
            <p:cNvSpPr/>
            <p:nvPr/>
          </p:nvSpPr>
          <p:spPr bwMode="ltGray">
            <a:xfrm rot="5400000">
              <a:off x="7079908" y="3891973"/>
              <a:ext cx="170599" cy="93613"/>
            </a:xfrm>
            <a:prstGeom prst="triangle">
              <a:avLst/>
            </a:prstGeom>
            <a:noFill/>
            <a:ln w="9525">
              <a:noFill/>
              <a:miter lim="800000"/>
              <a:headEnd/>
              <a:tailEnd/>
            </a:ln>
            <a:effectLst/>
          </p:spPr>
          <p:txBody>
            <a:bodyPr wrap="none" rtlCol="0" anchor="ctr"/>
            <a:lstStyle/>
            <a:p>
              <a:pPr algn="ctr" eaLnBrk="1" fontAlgn="auto" hangingPunct="1">
                <a:spcBef>
                  <a:spcPts val="0"/>
                </a:spcBef>
                <a:spcAft>
                  <a:spcPts val="0"/>
                </a:spcAft>
              </a:pPr>
              <a:endParaRPr lang="zh-CN" altLang="en-US">
                <a:solidFill>
                  <a:prstClr val="black"/>
                </a:solidFill>
                <a:latin typeface="微软雅黑" pitchFamily="34" charset="-122"/>
                <a:ea typeface="微软雅黑" pitchFamily="34" charset="-122"/>
              </a:endParaRPr>
            </a:p>
          </p:txBody>
        </p:sp>
        <p:sp>
          <p:nvSpPr>
            <p:cNvPr id="518" name="等腰三角形 517"/>
            <p:cNvSpPr/>
            <p:nvPr/>
          </p:nvSpPr>
          <p:spPr bwMode="ltGray">
            <a:xfrm rot="16200000">
              <a:off x="6924863" y="3672105"/>
              <a:ext cx="85300" cy="93613"/>
            </a:xfrm>
            <a:prstGeom prst="triangle">
              <a:avLst/>
            </a:prstGeom>
            <a:noFill/>
            <a:ln w="9525">
              <a:noFill/>
              <a:miter lim="800000"/>
              <a:headEnd/>
              <a:tailEnd/>
            </a:ln>
            <a:effectLst/>
          </p:spPr>
          <p:txBody>
            <a:bodyPr wrap="none" rtlCol="0" anchor="ctr"/>
            <a:lstStyle/>
            <a:p>
              <a:pPr algn="ctr" eaLnBrk="1" fontAlgn="auto" hangingPunct="1">
                <a:spcBef>
                  <a:spcPts val="0"/>
                </a:spcBef>
                <a:spcAft>
                  <a:spcPts val="0"/>
                </a:spcAft>
              </a:pPr>
              <a:endParaRPr lang="zh-CN" altLang="en-US">
                <a:solidFill>
                  <a:prstClr val="black"/>
                </a:solidFill>
                <a:latin typeface="微软雅黑" pitchFamily="34" charset="-122"/>
                <a:ea typeface="微软雅黑" pitchFamily="34" charset="-122"/>
              </a:endParaRPr>
            </a:p>
          </p:txBody>
        </p:sp>
        <p:sp>
          <p:nvSpPr>
            <p:cNvPr id="519" name="等腰三角形 518"/>
            <p:cNvSpPr/>
            <p:nvPr/>
          </p:nvSpPr>
          <p:spPr bwMode="ltGray">
            <a:xfrm rot="16200000">
              <a:off x="6924864" y="3816753"/>
              <a:ext cx="85300" cy="93613"/>
            </a:xfrm>
            <a:prstGeom prst="triangle">
              <a:avLst/>
            </a:prstGeom>
            <a:noFill/>
            <a:ln w="9525">
              <a:noFill/>
              <a:miter lim="800000"/>
              <a:headEnd/>
              <a:tailEnd/>
            </a:ln>
            <a:effectLst/>
          </p:spPr>
          <p:txBody>
            <a:bodyPr wrap="none" rtlCol="0" anchor="ctr"/>
            <a:lstStyle/>
            <a:p>
              <a:pPr algn="ctr" eaLnBrk="1" fontAlgn="auto" hangingPunct="1">
                <a:spcBef>
                  <a:spcPts val="0"/>
                </a:spcBef>
                <a:spcAft>
                  <a:spcPts val="0"/>
                </a:spcAft>
              </a:pPr>
              <a:endParaRPr lang="zh-CN" altLang="en-US">
                <a:solidFill>
                  <a:prstClr val="black"/>
                </a:solidFill>
                <a:latin typeface="微软雅黑" pitchFamily="34" charset="-122"/>
                <a:ea typeface="微软雅黑" pitchFamily="34" charset="-122"/>
              </a:endParaRPr>
            </a:p>
          </p:txBody>
        </p:sp>
        <p:sp>
          <p:nvSpPr>
            <p:cNvPr id="520" name="等腰三角形 519"/>
            <p:cNvSpPr/>
            <p:nvPr/>
          </p:nvSpPr>
          <p:spPr bwMode="ltGray">
            <a:xfrm rot="16200000">
              <a:off x="6924865" y="3955916"/>
              <a:ext cx="85300" cy="93613"/>
            </a:xfrm>
            <a:prstGeom prst="triangle">
              <a:avLst/>
            </a:prstGeom>
            <a:noFill/>
            <a:ln w="9525">
              <a:noFill/>
              <a:miter lim="800000"/>
              <a:headEnd/>
              <a:tailEnd/>
            </a:ln>
            <a:effectLst/>
          </p:spPr>
          <p:txBody>
            <a:bodyPr wrap="none" rtlCol="0" anchor="ctr"/>
            <a:lstStyle/>
            <a:p>
              <a:pPr algn="ctr" eaLnBrk="1" fontAlgn="auto" hangingPunct="1">
                <a:spcBef>
                  <a:spcPts val="0"/>
                </a:spcBef>
                <a:spcAft>
                  <a:spcPts val="0"/>
                </a:spcAft>
              </a:pPr>
              <a:endParaRPr lang="zh-CN" altLang="en-US">
                <a:solidFill>
                  <a:prstClr val="black"/>
                </a:solidFill>
                <a:latin typeface="微软雅黑" pitchFamily="34" charset="-122"/>
                <a:ea typeface="微软雅黑" pitchFamily="34" charset="-122"/>
              </a:endParaRPr>
            </a:p>
          </p:txBody>
        </p:sp>
        <p:sp>
          <p:nvSpPr>
            <p:cNvPr id="521" name="等腰三角形 520"/>
            <p:cNvSpPr/>
            <p:nvPr/>
          </p:nvSpPr>
          <p:spPr bwMode="ltGray">
            <a:xfrm rot="16200000">
              <a:off x="6924866" y="4090781"/>
              <a:ext cx="85300" cy="93613"/>
            </a:xfrm>
            <a:prstGeom prst="triangle">
              <a:avLst/>
            </a:prstGeom>
            <a:noFill/>
            <a:ln w="9525">
              <a:noFill/>
              <a:miter lim="800000"/>
              <a:headEnd/>
              <a:tailEnd/>
            </a:ln>
            <a:effectLst/>
          </p:spPr>
          <p:txBody>
            <a:bodyPr wrap="none" rtlCol="0" anchor="ctr"/>
            <a:lstStyle/>
            <a:p>
              <a:pPr algn="ctr" eaLnBrk="1" fontAlgn="auto" hangingPunct="1">
                <a:spcBef>
                  <a:spcPts val="0"/>
                </a:spcBef>
                <a:spcAft>
                  <a:spcPts val="0"/>
                </a:spcAft>
              </a:pPr>
              <a:endParaRPr lang="zh-CN" altLang="en-US">
                <a:solidFill>
                  <a:prstClr val="black"/>
                </a:solidFill>
                <a:latin typeface="微软雅黑" pitchFamily="34" charset="-122"/>
                <a:ea typeface="微软雅黑" pitchFamily="34" charset="-122"/>
              </a:endParaRPr>
            </a:p>
          </p:txBody>
        </p:sp>
      </p:grpSp>
      <p:grpSp>
        <p:nvGrpSpPr>
          <p:cNvPr id="522" name="组合 521"/>
          <p:cNvGrpSpPr/>
          <p:nvPr/>
        </p:nvGrpSpPr>
        <p:grpSpPr>
          <a:xfrm flipH="1">
            <a:off x="266967" y="2320385"/>
            <a:ext cx="1280697" cy="847611"/>
            <a:chOff x="7104112" y="2824915"/>
            <a:chExt cx="2520280" cy="1668011"/>
          </a:xfrm>
        </p:grpSpPr>
        <p:pic>
          <p:nvPicPr>
            <p:cNvPr id="523" name="图片 52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7104112" y="2824915"/>
              <a:ext cx="2520280" cy="1668011"/>
            </a:xfrm>
            <a:prstGeom prst="rect">
              <a:avLst/>
            </a:prstGeom>
          </p:spPr>
        </p:pic>
        <p:sp>
          <p:nvSpPr>
            <p:cNvPr id="524" name="等腰三角形 523"/>
            <p:cNvSpPr/>
            <p:nvPr/>
          </p:nvSpPr>
          <p:spPr bwMode="ltGray">
            <a:xfrm rot="8100000">
              <a:off x="9275113" y="3566028"/>
              <a:ext cx="167541" cy="302474"/>
            </a:xfrm>
            <a:prstGeom prst="triangle">
              <a:avLst/>
            </a:prstGeom>
            <a:noFill/>
            <a:ln w="9525">
              <a:noFill/>
              <a:miter lim="800000"/>
              <a:headEnd/>
              <a:tailEnd/>
            </a:ln>
            <a:effectLst/>
          </p:spPr>
          <p:txBody>
            <a:bodyPr wrap="none" rtlCol="0" anchor="ctr"/>
            <a:lstStyle/>
            <a:p>
              <a:pPr algn="ctr" eaLnBrk="1" fontAlgn="auto" hangingPunct="1">
                <a:spcBef>
                  <a:spcPts val="0"/>
                </a:spcBef>
                <a:spcAft>
                  <a:spcPts val="0"/>
                </a:spcAft>
              </a:pPr>
              <a:endParaRPr lang="zh-CN" altLang="en-US">
                <a:solidFill>
                  <a:prstClr val="black"/>
                </a:solidFill>
                <a:latin typeface="微软雅黑" pitchFamily="34" charset="-122"/>
                <a:ea typeface="微软雅黑" pitchFamily="34" charset="-122"/>
              </a:endParaRPr>
            </a:p>
          </p:txBody>
        </p:sp>
        <p:sp>
          <p:nvSpPr>
            <p:cNvPr id="525" name="等腰三角形 524"/>
            <p:cNvSpPr/>
            <p:nvPr/>
          </p:nvSpPr>
          <p:spPr bwMode="ltGray">
            <a:xfrm rot="8100000">
              <a:off x="9167224" y="3680602"/>
              <a:ext cx="167541" cy="302474"/>
            </a:xfrm>
            <a:prstGeom prst="triangle">
              <a:avLst/>
            </a:prstGeom>
            <a:noFill/>
            <a:ln w="9525">
              <a:noFill/>
              <a:miter lim="800000"/>
              <a:headEnd/>
              <a:tailEnd/>
            </a:ln>
            <a:effectLst/>
          </p:spPr>
          <p:txBody>
            <a:bodyPr wrap="none" rtlCol="0" anchor="ctr"/>
            <a:lstStyle/>
            <a:p>
              <a:pPr algn="ctr" eaLnBrk="1" fontAlgn="auto" hangingPunct="1">
                <a:spcBef>
                  <a:spcPts val="0"/>
                </a:spcBef>
                <a:spcAft>
                  <a:spcPts val="0"/>
                </a:spcAft>
              </a:pPr>
              <a:endParaRPr lang="zh-CN" altLang="en-US">
                <a:solidFill>
                  <a:prstClr val="black"/>
                </a:solidFill>
                <a:latin typeface="微软雅黑" pitchFamily="34" charset="-122"/>
                <a:ea typeface="微软雅黑" pitchFamily="34" charset="-122"/>
              </a:endParaRPr>
            </a:p>
          </p:txBody>
        </p:sp>
        <p:sp>
          <p:nvSpPr>
            <p:cNvPr id="526" name="等腰三角形 525"/>
            <p:cNvSpPr/>
            <p:nvPr/>
          </p:nvSpPr>
          <p:spPr bwMode="ltGray">
            <a:xfrm rot="8100000">
              <a:off x="8914709" y="3906581"/>
              <a:ext cx="167541" cy="302474"/>
            </a:xfrm>
            <a:prstGeom prst="triangle">
              <a:avLst/>
            </a:prstGeom>
            <a:noFill/>
            <a:ln w="9525">
              <a:noFill/>
              <a:miter lim="800000"/>
              <a:headEnd/>
              <a:tailEnd/>
            </a:ln>
            <a:effectLst/>
          </p:spPr>
          <p:txBody>
            <a:bodyPr wrap="none" rtlCol="0" anchor="ctr"/>
            <a:lstStyle/>
            <a:p>
              <a:pPr algn="ctr" eaLnBrk="1" fontAlgn="auto" hangingPunct="1">
                <a:spcBef>
                  <a:spcPts val="0"/>
                </a:spcBef>
                <a:spcAft>
                  <a:spcPts val="0"/>
                </a:spcAft>
              </a:pPr>
              <a:endParaRPr lang="zh-CN" altLang="en-US">
                <a:solidFill>
                  <a:prstClr val="black"/>
                </a:solidFill>
                <a:latin typeface="微软雅黑" pitchFamily="34" charset="-122"/>
                <a:ea typeface="微软雅黑" pitchFamily="34" charset="-122"/>
              </a:endParaRPr>
            </a:p>
          </p:txBody>
        </p:sp>
        <p:sp>
          <p:nvSpPr>
            <p:cNvPr id="527" name="等腰三角形 526"/>
            <p:cNvSpPr/>
            <p:nvPr/>
          </p:nvSpPr>
          <p:spPr bwMode="ltGray">
            <a:xfrm rot="8100000">
              <a:off x="8767518" y="4060391"/>
              <a:ext cx="167541" cy="302474"/>
            </a:xfrm>
            <a:prstGeom prst="triangle">
              <a:avLst/>
            </a:prstGeom>
            <a:noFill/>
            <a:ln w="9525">
              <a:noFill/>
              <a:miter lim="800000"/>
              <a:headEnd/>
              <a:tailEnd/>
            </a:ln>
            <a:effectLst/>
          </p:spPr>
          <p:txBody>
            <a:bodyPr wrap="none" rtlCol="0" anchor="ctr"/>
            <a:lstStyle/>
            <a:p>
              <a:pPr algn="ctr" eaLnBrk="1" fontAlgn="auto" hangingPunct="1">
                <a:spcBef>
                  <a:spcPts val="0"/>
                </a:spcBef>
                <a:spcAft>
                  <a:spcPts val="0"/>
                </a:spcAft>
              </a:pPr>
              <a:endParaRPr lang="zh-CN" altLang="en-US">
                <a:solidFill>
                  <a:prstClr val="black"/>
                </a:solidFill>
                <a:latin typeface="微软雅黑" pitchFamily="34" charset="-122"/>
                <a:ea typeface="微软雅黑" pitchFamily="34" charset="-122"/>
              </a:endParaRPr>
            </a:p>
          </p:txBody>
        </p:sp>
        <p:sp>
          <p:nvSpPr>
            <p:cNvPr id="528" name="等腰三角形 527"/>
            <p:cNvSpPr/>
            <p:nvPr/>
          </p:nvSpPr>
          <p:spPr bwMode="ltGray">
            <a:xfrm rot="18900000">
              <a:off x="8050614" y="2885423"/>
              <a:ext cx="167541" cy="302474"/>
            </a:xfrm>
            <a:prstGeom prst="triangle">
              <a:avLst/>
            </a:prstGeom>
            <a:noFill/>
            <a:ln w="9525">
              <a:noFill/>
              <a:miter lim="800000"/>
              <a:headEnd/>
              <a:tailEnd/>
            </a:ln>
            <a:effectLst/>
          </p:spPr>
          <p:txBody>
            <a:bodyPr wrap="none" rtlCol="0" anchor="ctr"/>
            <a:lstStyle/>
            <a:p>
              <a:pPr algn="ctr" eaLnBrk="1" fontAlgn="auto" hangingPunct="1">
                <a:spcBef>
                  <a:spcPts val="0"/>
                </a:spcBef>
                <a:spcAft>
                  <a:spcPts val="0"/>
                </a:spcAft>
              </a:pPr>
              <a:endParaRPr lang="zh-CN" altLang="en-US">
                <a:solidFill>
                  <a:prstClr val="black"/>
                </a:solidFill>
                <a:latin typeface="微软雅黑" pitchFamily="34" charset="-122"/>
                <a:ea typeface="微软雅黑" pitchFamily="34" charset="-122"/>
              </a:endParaRPr>
            </a:p>
          </p:txBody>
        </p:sp>
        <p:sp>
          <p:nvSpPr>
            <p:cNvPr id="529" name="等腰三角形 528"/>
            <p:cNvSpPr/>
            <p:nvPr/>
          </p:nvSpPr>
          <p:spPr bwMode="ltGray">
            <a:xfrm rot="18900000">
              <a:off x="7941509" y="2967574"/>
              <a:ext cx="167541" cy="302474"/>
            </a:xfrm>
            <a:prstGeom prst="triangle">
              <a:avLst/>
            </a:prstGeom>
            <a:noFill/>
            <a:ln w="9525">
              <a:noFill/>
              <a:miter lim="800000"/>
              <a:headEnd/>
              <a:tailEnd/>
            </a:ln>
            <a:effectLst/>
          </p:spPr>
          <p:txBody>
            <a:bodyPr wrap="none" rtlCol="0" anchor="ctr"/>
            <a:lstStyle/>
            <a:p>
              <a:pPr algn="ctr" eaLnBrk="1" fontAlgn="auto" hangingPunct="1">
                <a:spcBef>
                  <a:spcPts val="0"/>
                </a:spcBef>
                <a:spcAft>
                  <a:spcPts val="0"/>
                </a:spcAft>
              </a:pPr>
              <a:endParaRPr lang="zh-CN" altLang="en-US">
                <a:solidFill>
                  <a:prstClr val="black"/>
                </a:solidFill>
                <a:latin typeface="微软雅黑" pitchFamily="34" charset="-122"/>
                <a:ea typeface="微软雅黑" pitchFamily="34" charset="-122"/>
              </a:endParaRPr>
            </a:p>
          </p:txBody>
        </p:sp>
        <p:sp>
          <p:nvSpPr>
            <p:cNvPr id="530" name="等腰三角形 529"/>
            <p:cNvSpPr/>
            <p:nvPr/>
          </p:nvSpPr>
          <p:spPr bwMode="ltGray">
            <a:xfrm rot="18900000">
              <a:off x="7430230" y="3183595"/>
              <a:ext cx="167541" cy="302474"/>
            </a:xfrm>
            <a:prstGeom prst="triangle">
              <a:avLst/>
            </a:prstGeom>
            <a:noFill/>
            <a:ln w="9525">
              <a:noFill/>
              <a:miter lim="800000"/>
              <a:headEnd/>
              <a:tailEnd/>
            </a:ln>
            <a:effectLst/>
          </p:spPr>
          <p:txBody>
            <a:bodyPr wrap="none" rtlCol="0" anchor="ctr"/>
            <a:lstStyle/>
            <a:p>
              <a:pPr algn="ctr" eaLnBrk="1" fontAlgn="auto" hangingPunct="1">
                <a:spcBef>
                  <a:spcPts val="0"/>
                </a:spcBef>
                <a:spcAft>
                  <a:spcPts val="0"/>
                </a:spcAft>
              </a:pPr>
              <a:endParaRPr lang="zh-CN" altLang="en-US">
                <a:solidFill>
                  <a:prstClr val="black"/>
                </a:solidFill>
                <a:latin typeface="微软雅黑" pitchFamily="34" charset="-122"/>
                <a:ea typeface="微软雅黑" pitchFamily="34" charset="-122"/>
              </a:endParaRPr>
            </a:p>
          </p:txBody>
        </p:sp>
        <p:sp>
          <p:nvSpPr>
            <p:cNvPr id="531" name="等腰三角形 530"/>
            <p:cNvSpPr/>
            <p:nvPr/>
          </p:nvSpPr>
          <p:spPr bwMode="ltGray">
            <a:xfrm rot="18900000">
              <a:off x="7286119" y="3315413"/>
              <a:ext cx="167541" cy="302474"/>
            </a:xfrm>
            <a:prstGeom prst="triangle">
              <a:avLst/>
            </a:prstGeom>
            <a:noFill/>
            <a:ln w="9525">
              <a:noFill/>
              <a:miter lim="800000"/>
              <a:headEnd/>
              <a:tailEnd/>
            </a:ln>
            <a:effectLst/>
          </p:spPr>
          <p:txBody>
            <a:bodyPr wrap="none" rtlCol="0" anchor="ctr"/>
            <a:lstStyle/>
            <a:p>
              <a:pPr algn="ctr" eaLnBrk="1" fontAlgn="auto" hangingPunct="1">
                <a:spcBef>
                  <a:spcPts val="0"/>
                </a:spcBef>
                <a:spcAft>
                  <a:spcPts val="0"/>
                </a:spcAft>
              </a:pPr>
              <a:endParaRPr lang="zh-CN" altLang="en-US">
                <a:solidFill>
                  <a:prstClr val="black"/>
                </a:solidFill>
                <a:latin typeface="微软雅黑" pitchFamily="34" charset="-122"/>
                <a:ea typeface="微软雅黑" pitchFamily="34" charset="-122"/>
              </a:endParaRPr>
            </a:p>
          </p:txBody>
        </p:sp>
        <p:sp>
          <p:nvSpPr>
            <p:cNvPr id="532" name="等腰三角形 531"/>
            <p:cNvSpPr/>
            <p:nvPr/>
          </p:nvSpPr>
          <p:spPr bwMode="ltGray">
            <a:xfrm rot="13494902">
              <a:off x="7452293" y="3605224"/>
              <a:ext cx="167541" cy="302474"/>
            </a:xfrm>
            <a:prstGeom prst="triangle">
              <a:avLst/>
            </a:prstGeom>
            <a:noFill/>
            <a:ln w="9525">
              <a:noFill/>
              <a:miter lim="800000"/>
              <a:headEnd/>
              <a:tailEnd/>
            </a:ln>
            <a:effectLst/>
          </p:spPr>
          <p:txBody>
            <a:bodyPr wrap="none" rtlCol="0" anchor="ctr"/>
            <a:lstStyle/>
            <a:p>
              <a:pPr algn="ctr" eaLnBrk="1" fontAlgn="auto" hangingPunct="1">
                <a:spcBef>
                  <a:spcPts val="0"/>
                </a:spcBef>
                <a:spcAft>
                  <a:spcPts val="0"/>
                </a:spcAft>
              </a:pPr>
              <a:endParaRPr lang="zh-CN" altLang="en-US">
                <a:solidFill>
                  <a:prstClr val="black"/>
                </a:solidFill>
                <a:latin typeface="微软雅黑" pitchFamily="34" charset="-122"/>
                <a:ea typeface="微软雅黑" pitchFamily="34" charset="-122"/>
              </a:endParaRPr>
            </a:p>
          </p:txBody>
        </p:sp>
        <p:sp>
          <p:nvSpPr>
            <p:cNvPr id="533" name="等腰三角形 532"/>
            <p:cNvSpPr/>
            <p:nvPr/>
          </p:nvSpPr>
          <p:spPr bwMode="ltGray">
            <a:xfrm rot="13494902">
              <a:off x="7589013" y="3700878"/>
              <a:ext cx="167541" cy="302474"/>
            </a:xfrm>
            <a:prstGeom prst="triangle">
              <a:avLst/>
            </a:prstGeom>
            <a:noFill/>
            <a:ln w="9525">
              <a:noFill/>
              <a:miter lim="800000"/>
              <a:headEnd/>
              <a:tailEnd/>
            </a:ln>
            <a:effectLst/>
          </p:spPr>
          <p:txBody>
            <a:bodyPr wrap="none" rtlCol="0" anchor="ctr"/>
            <a:lstStyle/>
            <a:p>
              <a:pPr algn="ctr" eaLnBrk="1" fontAlgn="auto" hangingPunct="1">
                <a:spcBef>
                  <a:spcPts val="0"/>
                </a:spcBef>
                <a:spcAft>
                  <a:spcPts val="0"/>
                </a:spcAft>
              </a:pPr>
              <a:endParaRPr lang="zh-CN" altLang="en-US">
                <a:solidFill>
                  <a:prstClr val="black"/>
                </a:solidFill>
                <a:latin typeface="微软雅黑" pitchFamily="34" charset="-122"/>
                <a:ea typeface="微软雅黑" pitchFamily="34" charset="-122"/>
              </a:endParaRPr>
            </a:p>
          </p:txBody>
        </p:sp>
        <p:sp>
          <p:nvSpPr>
            <p:cNvPr id="534" name="等腰三角形 533"/>
            <p:cNvSpPr/>
            <p:nvPr/>
          </p:nvSpPr>
          <p:spPr bwMode="ltGray">
            <a:xfrm rot="13494902">
              <a:off x="7704593" y="3796986"/>
              <a:ext cx="167541" cy="302474"/>
            </a:xfrm>
            <a:prstGeom prst="triangle">
              <a:avLst/>
            </a:prstGeom>
            <a:noFill/>
            <a:ln w="9525">
              <a:noFill/>
              <a:miter lim="800000"/>
              <a:headEnd/>
              <a:tailEnd/>
            </a:ln>
            <a:effectLst/>
          </p:spPr>
          <p:txBody>
            <a:bodyPr wrap="none" rtlCol="0" anchor="ctr"/>
            <a:lstStyle/>
            <a:p>
              <a:pPr algn="ctr" eaLnBrk="1" fontAlgn="auto" hangingPunct="1">
                <a:spcBef>
                  <a:spcPts val="0"/>
                </a:spcBef>
                <a:spcAft>
                  <a:spcPts val="0"/>
                </a:spcAft>
              </a:pPr>
              <a:endParaRPr lang="zh-CN" altLang="en-US">
                <a:solidFill>
                  <a:prstClr val="black"/>
                </a:solidFill>
                <a:latin typeface="微软雅黑" pitchFamily="34" charset="-122"/>
                <a:ea typeface="微软雅黑" pitchFamily="34" charset="-122"/>
              </a:endParaRPr>
            </a:p>
          </p:txBody>
        </p:sp>
      </p:grpSp>
      <p:cxnSp>
        <p:nvCxnSpPr>
          <p:cNvPr id="535" name="肘形连接符 534"/>
          <p:cNvCxnSpPr>
            <a:stCxn id="504" idx="0"/>
            <a:endCxn id="531" idx="0"/>
          </p:cNvCxnSpPr>
          <p:nvPr/>
        </p:nvCxnSpPr>
        <p:spPr>
          <a:xfrm rot="16200000" flipH="1" flipV="1">
            <a:off x="1584034" y="1724905"/>
            <a:ext cx="750156" cy="984323"/>
          </a:xfrm>
          <a:prstGeom prst="bentConnector4">
            <a:avLst>
              <a:gd name="adj1" fmla="val -22855"/>
              <a:gd name="adj2" fmla="val 99680"/>
            </a:avLst>
          </a:prstGeom>
          <a:noFill/>
          <a:ln w="9525" cap="flat" cmpd="sng" algn="ctr">
            <a:solidFill>
              <a:srgbClr val="FF0000"/>
            </a:solidFill>
            <a:prstDash val="solid"/>
          </a:ln>
          <a:effectLst>
            <a:glow rad="63500">
              <a:srgbClr val="C0504D">
                <a:satMod val="175000"/>
                <a:alpha val="40000"/>
              </a:srgbClr>
            </a:glow>
          </a:effectLst>
        </p:spPr>
      </p:cxnSp>
      <p:cxnSp>
        <p:nvCxnSpPr>
          <p:cNvPr id="536" name="肘形连接符 535"/>
          <p:cNvCxnSpPr>
            <a:stCxn id="505" idx="0"/>
            <a:endCxn id="530" idx="0"/>
          </p:cNvCxnSpPr>
          <p:nvPr/>
        </p:nvCxnSpPr>
        <p:spPr>
          <a:xfrm rot="16200000" flipH="1" flipV="1">
            <a:off x="2026803" y="1208905"/>
            <a:ext cx="683172" cy="1949339"/>
          </a:xfrm>
          <a:prstGeom prst="bentConnector4">
            <a:avLst>
              <a:gd name="adj1" fmla="val -34507"/>
              <a:gd name="adj2" fmla="val 100006"/>
            </a:avLst>
          </a:prstGeom>
          <a:noFill/>
          <a:ln w="9525" cap="flat" cmpd="sng" algn="ctr">
            <a:solidFill>
              <a:srgbClr val="FF0000"/>
            </a:solidFill>
            <a:prstDash val="solid"/>
          </a:ln>
          <a:effectLst>
            <a:glow rad="63500">
              <a:srgbClr val="C0504D">
                <a:satMod val="175000"/>
                <a:alpha val="40000"/>
              </a:srgbClr>
            </a:glow>
          </a:effectLst>
        </p:spPr>
      </p:cxnSp>
      <p:cxnSp>
        <p:nvCxnSpPr>
          <p:cNvPr id="537" name="肘形连接符 536"/>
          <p:cNvCxnSpPr>
            <a:stCxn id="506" idx="0"/>
            <a:endCxn id="529" idx="0"/>
          </p:cNvCxnSpPr>
          <p:nvPr/>
        </p:nvCxnSpPr>
        <p:spPr>
          <a:xfrm rot="16200000" flipH="1" flipV="1">
            <a:off x="2410835" y="565063"/>
            <a:ext cx="573400" cy="3127251"/>
          </a:xfrm>
          <a:prstGeom prst="bentConnector4">
            <a:avLst>
              <a:gd name="adj1" fmla="val -52327"/>
              <a:gd name="adj2" fmla="val 100131"/>
            </a:avLst>
          </a:prstGeom>
          <a:noFill/>
          <a:ln w="9525" cap="flat" cmpd="sng" algn="ctr">
            <a:solidFill>
              <a:srgbClr val="FF0000"/>
            </a:solidFill>
            <a:prstDash val="solid"/>
          </a:ln>
          <a:effectLst>
            <a:glow rad="63500">
              <a:srgbClr val="C0504D">
                <a:satMod val="175000"/>
                <a:alpha val="40000"/>
              </a:srgbClr>
            </a:glow>
          </a:effectLst>
        </p:spPr>
      </p:cxnSp>
      <p:cxnSp>
        <p:nvCxnSpPr>
          <p:cNvPr id="538" name="肘形连接符 537"/>
          <p:cNvCxnSpPr>
            <a:stCxn id="527" idx="0"/>
            <a:endCxn id="507" idx="4"/>
          </p:cNvCxnSpPr>
          <p:nvPr/>
        </p:nvCxnSpPr>
        <p:spPr>
          <a:xfrm rot="10800000" flipH="1">
            <a:off x="605482" y="2933618"/>
            <a:ext cx="2737679" cy="145778"/>
          </a:xfrm>
          <a:prstGeom prst="bentConnector4">
            <a:avLst>
              <a:gd name="adj1" fmla="val -261"/>
              <a:gd name="adj2" fmla="val -125521"/>
            </a:avLst>
          </a:prstGeom>
          <a:noFill/>
          <a:ln w="9525" cap="flat" cmpd="sng" algn="ctr">
            <a:solidFill>
              <a:srgbClr val="FF0000"/>
            </a:solidFill>
            <a:prstDash val="solid"/>
          </a:ln>
          <a:effectLst>
            <a:glow rad="63500">
              <a:srgbClr val="C0504D">
                <a:satMod val="175000"/>
                <a:alpha val="40000"/>
              </a:srgbClr>
            </a:glow>
          </a:effectLst>
        </p:spPr>
      </p:cxnSp>
      <p:cxnSp>
        <p:nvCxnSpPr>
          <p:cNvPr id="539" name="肘形连接符 538"/>
          <p:cNvCxnSpPr>
            <a:stCxn id="526" idx="0"/>
            <a:endCxn id="508" idx="0"/>
          </p:cNvCxnSpPr>
          <p:nvPr/>
        </p:nvCxnSpPr>
        <p:spPr>
          <a:xfrm rot="10800000" flipH="1" flipV="1">
            <a:off x="530686" y="3001235"/>
            <a:ext cx="1948277" cy="691342"/>
          </a:xfrm>
          <a:prstGeom prst="bentConnector4">
            <a:avLst>
              <a:gd name="adj1" fmla="val -8196"/>
              <a:gd name="adj2" fmla="val 124800"/>
            </a:avLst>
          </a:prstGeom>
          <a:noFill/>
          <a:ln w="9525" cap="flat" cmpd="sng" algn="ctr">
            <a:solidFill>
              <a:srgbClr val="FF0000"/>
            </a:solidFill>
            <a:prstDash val="solid"/>
          </a:ln>
          <a:effectLst>
            <a:glow rad="63500">
              <a:srgbClr val="C0504D">
                <a:satMod val="175000"/>
                <a:alpha val="40000"/>
              </a:srgbClr>
            </a:glow>
          </a:effectLst>
        </p:spPr>
      </p:cxnSp>
      <p:cxnSp>
        <p:nvCxnSpPr>
          <p:cNvPr id="540" name="肘形连接符 539"/>
          <p:cNvCxnSpPr>
            <a:stCxn id="525" idx="0"/>
            <a:endCxn id="509" idx="0"/>
          </p:cNvCxnSpPr>
          <p:nvPr/>
        </p:nvCxnSpPr>
        <p:spPr>
          <a:xfrm rot="10800000" flipH="1" flipV="1">
            <a:off x="402369" y="2886403"/>
            <a:ext cx="2940690" cy="806174"/>
          </a:xfrm>
          <a:prstGeom prst="bentConnector4">
            <a:avLst>
              <a:gd name="adj1" fmla="val -5430"/>
              <a:gd name="adj2" fmla="val 128356"/>
            </a:avLst>
          </a:prstGeom>
          <a:noFill/>
          <a:ln w="9525" cap="flat" cmpd="sng" algn="ctr">
            <a:solidFill>
              <a:srgbClr val="FF0000"/>
            </a:solidFill>
            <a:prstDash val="solid"/>
          </a:ln>
          <a:effectLst>
            <a:glow rad="63500">
              <a:srgbClr val="C0504D">
                <a:satMod val="175000"/>
                <a:alpha val="40000"/>
              </a:srgbClr>
            </a:glow>
          </a:effectLst>
        </p:spPr>
      </p:cxnSp>
      <p:cxnSp>
        <p:nvCxnSpPr>
          <p:cNvPr id="541" name="肘形连接符 540"/>
          <p:cNvCxnSpPr>
            <a:stCxn id="524" idx="0"/>
            <a:endCxn id="510" idx="0"/>
          </p:cNvCxnSpPr>
          <p:nvPr/>
        </p:nvCxnSpPr>
        <p:spPr>
          <a:xfrm rot="10800000" flipH="1" flipV="1">
            <a:off x="347544" y="2828181"/>
            <a:ext cx="3913719" cy="864396"/>
          </a:xfrm>
          <a:prstGeom prst="bentConnector4">
            <a:avLst>
              <a:gd name="adj1" fmla="val -4080"/>
              <a:gd name="adj2" fmla="val 133058"/>
            </a:avLst>
          </a:prstGeom>
          <a:noFill/>
          <a:ln w="9525" cap="flat" cmpd="sng" algn="ctr">
            <a:solidFill>
              <a:srgbClr val="FF0000"/>
            </a:solidFill>
            <a:prstDash val="solid"/>
          </a:ln>
          <a:effectLst>
            <a:glow rad="63500">
              <a:srgbClr val="C0504D">
                <a:satMod val="175000"/>
                <a:alpha val="40000"/>
              </a:srgbClr>
            </a:glow>
          </a:effectLst>
        </p:spPr>
      </p:cxnSp>
      <p:cxnSp>
        <p:nvCxnSpPr>
          <p:cNvPr id="542" name="肘形连接符 541"/>
          <p:cNvCxnSpPr>
            <a:stCxn id="532" idx="0"/>
            <a:endCxn id="516" idx="0"/>
          </p:cNvCxnSpPr>
          <p:nvPr/>
        </p:nvCxnSpPr>
        <p:spPr>
          <a:xfrm rot="16200000" flipH="1">
            <a:off x="1414945" y="2815662"/>
            <a:ext cx="100202" cy="165237"/>
          </a:xfrm>
          <a:prstGeom prst="bentConnector2">
            <a:avLst/>
          </a:prstGeom>
          <a:noFill/>
          <a:ln w="9525" cap="flat" cmpd="sng" algn="ctr">
            <a:solidFill>
              <a:srgbClr val="0000FF"/>
            </a:solidFill>
            <a:prstDash val="solid"/>
          </a:ln>
          <a:effectLst>
            <a:glow rad="63500">
              <a:srgbClr val="4BACC6">
                <a:satMod val="175000"/>
                <a:alpha val="40000"/>
              </a:srgbClr>
            </a:glow>
          </a:effectLst>
        </p:spPr>
      </p:cxnSp>
      <p:sp>
        <p:nvSpPr>
          <p:cNvPr id="543" name="TextBox 228"/>
          <p:cNvSpPr txBox="1"/>
          <p:nvPr/>
        </p:nvSpPr>
        <p:spPr>
          <a:xfrm>
            <a:off x="1274305" y="3225992"/>
            <a:ext cx="741309" cy="276999"/>
          </a:xfrm>
          <a:prstGeom prst="rect">
            <a:avLst/>
          </a:prstGeom>
          <a:noFill/>
        </p:spPr>
        <p:txBody>
          <a:bodyPr wrap="square" rtlCol="0">
            <a:spAutoFit/>
          </a:bodyPr>
          <a:lstStyle/>
          <a:p>
            <a:pPr eaLnBrk="1" fontAlgn="auto" hangingPunct="1">
              <a:spcBef>
                <a:spcPts val="0"/>
              </a:spcBef>
              <a:spcAft>
                <a:spcPts val="0"/>
              </a:spcAft>
            </a:pPr>
            <a:r>
              <a:rPr lang="zh-CN" altLang="en-US" sz="1200" dirty="0">
                <a:solidFill>
                  <a:prstClr val="black"/>
                </a:solidFill>
                <a:latin typeface="华文中宋"/>
                <a:ea typeface="华文细黑"/>
              </a:rPr>
              <a:t>功分器</a:t>
            </a:r>
          </a:p>
        </p:txBody>
      </p:sp>
      <p:sp>
        <p:nvSpPr>
          <p:cNvPr id="544" name="椭圆 543"/>
          <p:cNvSpPr/>
          <p:nvPr/>
        </p:nvSpPr>
        <p:spPr>
          <a:xfrm>
            <a:off x="4435320" y="3496007"/>
            <a:ext cx="189426" cy="189426"/>
          </a:xfrm>
          <a:prstGeom prst="ellipse">
            <a:avLst/>
          </a:prstGeom>
          <a:solidFill>
            <a:srgbClr val="1F497D">
              <a:lumMod val="60000"/>
              <a:lumOff val="40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sp>
        <p:nvSpPr>
          <p:cNvPr id="545" name="椭圆 544"/>
          <p:cNvSpPr/>
          <p:nvPr/>
        </p:nvSpPr>
        <p:spPr>
          <a:xfrm>
            <a:off x="5084652" y="1837265"/>
            <a:ext cx="189426" cy="189426"/>
          </a:xfrm>
          <a:prstGeom prst="ellipse">
            <a:avLst/>
          </a:prstGeom>
          <a:solidFill>
            <a:srgbClr val="1F497D">
              <a:lumMod val="60000"/>
              <a:lumOff val="40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cxnSp>
        <p:nvCxnSpPr>
          <p:cNvPr id="546" name="肘形连接符 545"/>
          <p:cNvCxnSpPr>
            <a:stCxn id="511" idx="0"/>
            <a:endCxn id="518" idx="1"/>
          </p:cNvCxnSpPr>
          <p:nvPr/>
        </p:nvCxnSpPr>
        <p:spPr>
          <a:xfrm rot="16200000" flipV="1">
            <a:off x="2456393" y="2393318"/>
            <a:ext cx="404421" cy="1800957"/>
          </a:xfrm>
          <a:prstGeom prst="bentConnector3">
            <a:avLst>
              <a:gd name="adj1" fmla="val 101193"/>
            </a:avLst>
          </a:prstGeom>
          <a:noFill/>
          <a:ln w="9525" cap="flat" cmpd="sng" algn="ctr">
            <a:solidFill>
              <a:srgbClr val="0000FF"/>
            </a:solidFill>
            <a:prstDash val="solid"/>
          </a:ln>
          <a:effectLst>
            <a:glow rad="63500">
              <a:srgbClr val="4BACC6">
                <a:satMod val="175000"/>
                <a:alpha val="40000"/>
              </a:srgbClr>
            </a:glow>
          </a:effectLst>
        </p:spPr>
      </p:cxnSp>
      <p:sp>
        <p:nvSpPr>
          <p:cNvPr id="547" name="TextBox 312"/>
          <p:cNvSpPr txBox="1"/>
          <p:nvPr/>
        </p:nvSpPr>
        <p:spPr>
          <a:xfrm>
            <a:off x="7920372" y="2047805"/>
            <a:ext cx="1185980" cy="276999"/>
          </a:xfrm>
          <a:prstGeom prst="rect">
            <a:avLst/>
          </a:prstGeom>
          <a:noFill/>
        </p:spPr>
        <p:txBody>
          <a:bodyPr wrap="square" rtlCol="0">
            <a:spAutoFit/>
          </a:bodyPr>
          <a:lstStyle/>
          <a:p>
            <a:pPr eaLnBrk="1" fontAlgn="auto" hangingPunct="1">
              <a:spcBef>
                <a:spcPts val="0"/>
              </a:spcBef>
              <a:spcAft>
                <a:spcPts val="0"/>
              </a:spcAft>
            </a:pPr>
            <a:r>
              <a:rPr lang="en-US" altLang="zh-CN" sz="1200" dirty="0">
                <a:solidFill>
                  <a:prstClr val="black"/>
                </a:solidFill>
                <a:latin typeface="微软雅黑" pitchFamily="34" charset="-122"/>
                <a:ea typeface="微软雅黑" pitchFamily="34" charset="-122"/>
              </a:rPr>
              <a:t>WA4320i-X-R</a:t>
            </a:r>
            <a:endParaRPr lang="zh-CN" altLang="en-US" sz="1200" dirty="0">
              <a:solidFill>
                <a:prstClr val="black"/>
              </a:solidFill>
              <a:latin typeface="微软雅黑" pitchFamily="34" charset="-122"/>
              <a:ea typeface="微软雅黑" pitchFamily="34" charset="-122"/>
            </a:endParaRPr>
          </a:p>
        </p:txBody>
      </p:sp>
      <p:sp>
        <p:nvSpPr>
          <p:cNvPr id="548" name="TextBox 313"/>
          <p:cNvSpPr txBox="1"/>
          <p:nvPr/>
        </p:nvSpPr>
        <p:spPr>
          <a:xfrm>
            <a:off x="151278" y="2047805"/>
            <a:ext cx="1185980" cy="276999"/>
          </a:xfrm>
          <a:prstGeom prst="rect">
            <a:avLst/>
          </a:prstGeom>
          <a:noFill/>
        </p:spPr>
        <p:txBody>
          <a:bodyPr wrap="square" rtlCol="0">
            <a:spAutoFit/>
          </a:bodyPr>
          <a:lstStyle/>
          <a:p>
            <a:pPr eaLnBrk="1" fontAlgn="auto" hangingPunct="1">
              <a:spcBef>
                <a:spcPts val="0"/>
              </a:spcBef>
              <a:spcAft>
                <a:spcPts val="0"/>
              </a:spcAft>
            </a:pPr>
            <a:r>
              <a:rPr lang="en-US" altLang="zh-CN" sz="1200" dirty="0">
                <a:solidFill>
                  <a:prstClr val="black"/>
                </a:solidFill>
                <a:latin typeface="微软雅黑" pitchFamily="34" charset="-122"/>
                <a:ea typeface="微软雅黑" pitchFamily="34" charset="-122"/>
              </a:rPr>
              <a:t>WA4320i-X-R</a:t>
            </a:r>
            <a:endParaRPr lang="zh-CN" altLang="en-US" sz="1200" dirty="0">
              <a:solidFill>
                <a:prstClr val="black"/>
              </a:solidFill>
              <a:latin typeface="微软雅黑" pitchFamily="34" charset="-122"/>
              <a:ea typeface="微软雅黑" pitchFamily="34" charset="-122"/>
            </a:endParaRPr>
          </a:p>
        </p:txBody>
      </p:sp>
      <p:sp>
        <p:nvSpPr>
          <p:cNvPr id="549" name="椭圆 548"/>
          <p:cNvSpPr/>
          <p:nvPr/>
        </p:nvSpPr>
        <p:spPr>
          <a:xfrm>
            <a:off x="7488286" y="54102"/>
            <a:ext cx="189426" cy="189426"/>
          </a:xfrm>
          <a:prstGeom prst="ellipse">
            <a:avLst/>
          </a:prstGeom>
          <a:solidFill>
            <a:srgbClr val="1F497D">
              <a:lumMod val="60000"/>
              <a:lumOff val="40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华文中宋"/>
              <a:ea typeface="华文细黑"/>
              <a:cs typeface="+mn-cs"/>
            </a:endParaRPr>
          </a:p>
        </p:txBody>
      </p:sp>
      <p:sp>
        <p:nvSpPr>
          <p:cNvPr id="550" name="TextBox 315"/>
          <p:cNvSpPr txBox="1"/>
          <p:nvPr/>
        </p:nvSpPr>
        <p:spPr>
          <a:xfrm>
            <a:off x="7731270" y="42011"/>
            <a:ext cx="1291606" cy="253916"/>
          </a:xfrm>
          <a:prstGeom prst="rect">
            <a:avLst/>
          </a:prstGeom>
          <a:noFill/>
        </p:spPr>
        <p:txBody>
          <a:bodyPr wrap="square" rtlCol="0">
            <a:spAutoFit/>
          </a:bodyPr>
          <a:lstStyle/>
          <a:p>
            <a:pPr eaLnBrk="1" fontAlgn="auto" hangingPunct="1">
              <a:spcBef>
                <a:spcPts val="0"/>
              </a:spcBef>
              <a:spcAft>
                <a:spcPts val="0"/>
              </a:spcAft>
            </a:pPr>
            <a:r>
              <a:rPr lang="en-US" altLang="zh-CN" sz="1050" dirty="0">
                <a:solidFill>
                  <a:prstClr val="black"/>
                </a:solidFill>
                <a:latin typeface="微软雅黑" pitchFamily="34" charset="-122"/>
                <a:ea typeface="微软雅黑" pitchFamily="34" charset="-122"/>
              </a:rPr>
              <a:t>RFID</a:t>
            </a:r>
            <a:r>
              <a:rPr lang="zh-CN" altLang="en-US" sz="1050" dirty="0">
                <a:solidFill>
                  <a:prstClr val="black"/>
                </a:solidFill>
                <a:latin typeface="微软雅黑" pitchFamily="34" charset="-122"/>
                <a:ea typeface="微软雅黑" pitchFamily="34" charset="-122"/>
              </a:rPr>
              <a:t>天线（</a:t>
            </a:r>
            <a:r>
              <a:rPr lang="en-US" altLang="zh-CN" sz="1050" dirty="0">
                <a:solidFill>
                  <a:prstClr val="black"/>
                </a:solidFill>
                <a:latin typeface="微软雅黑" pitchFamily="34" charset="-122"/>
                <a:ea typeface="微软雅黑" pitchFamily="34" charset="-122"/>
              </a:rPr>
              <a:t>433M</a:t>
            </a:r>
            <a:r>
              <a:rPr lang="zh-CN" altLang="en-US" sz="1050" dirty="0">
                <a:solidFill>
                  <a:prstClr val="black"/>
                </a:solidFill>
                <a:latin typeface="微软雅黑" pitchFamily="34" charset="-122"/>
                <a:ea typeface="微软雅黑" pitchFamily="34" charset="-122"/>
              </a:rPr>
              <a:t>）</a:t>
            </a:r>
          </a:p>
        </p:txBody>
      </p:sp>
      <p:sp>
        <p:nvSpPr>
          <p:cNvPr id="551" name="TextBox 330"/>
          <p:cNvSpPr txBox="1"/>
          <p:nvPr/>
        </p:nvSpPr>
        <p:spPr>
          <a:xfrm>
            <a:off x="226627" y="4455427"/>
            <a:ext cx="1576307" cy="461665"/>
          </a:xfrm>
          <a:prstGeom prst="rect">
            <a:avLst/>
          </a:prstGeom>
          <a:noFill/>
        </p:spPr>
        <p:txBody>
          <a:bodyPr wrap="square" rtlCol="0">
            <a:spAutoFit/>
          </a:bodyPr>
          <a:lstStyle/>
          <a:p>
            <a:pPr eaLnBrk="1" fontAlgn="auto" hangingPunct="1">
              <a:spcBef>
                <a:spcPts val="0"/>
              </a:spcBef>
              <a:spcAft>
                <a:spcPts val="0"/>
              </a:spcAft>
            </a:pPr>
            <a:r>
              <a:rPr lang="zh-CN" altLang="en-US" sz="1200" dirty="0">
                <a:solidFill>
                  <a:prstClr val="black"/>
                </a:solidFill>
                <a:latin typeface="微软雅黑" pitchFamily="34" charset="-122"/>
                <a:ea typeface="微软雅黑" pitchFamily="34" charset="-122"/>
              </a:rPr>
              <a:t>一个</a:t>
            </a:r>
            <a:r>
              <a:rPr lang="en-US" altLang="zh-CN" sz="1200" dirty="0">
                <a:solidFill>
                  <a:prstClr val="black"/>
                </a:solidFill>
                <a:latin typeface="微软雅黑" pitchFamily="34" charset="-122"/>
                <a:ea typeface="微软雅黑" pitchFamily="34" charset="-122"/>
              </a:rPr>
              <a:t>RFID</a:t>
            </a:r>
            <a:r>
              <a:rPr lang="zh-CN" altLang="en-US" sz="1200" dirty="0">
                <a:solidFill>
                  <a:prstClr val="black"/>
                </a:solidFill>
                <a:latin typeface="微软雅黑" pitchFamily="34" charset="-122"/>
                <a:ea typeface="微软雅黑" pitchFamily="34" charset="-122"/>
              </a:rPr>
              <a:t>可覆盖</a:t>
            </a:r>
            <a:r>
              <a:rPr lang="en-US" altLang="zh-CN" sz="1200" dirty="0">
                <a:solidFill>
                  <a:prstClr val="black"/>
                </a:solidFill>
                <a:latin typeface="微软雅黑" pitchFamily="34" charset="-122"/>
                <a:ea typeface="微软雅黑" pitchFamily="34" charset="-122"/>
              </a:rPr>
              <a:t>2</a:t>
            </a:r>
            <a:r>
              <a:rPr lang="zh-CN" altLang="en-US" sz="1200" dirty="0">
                <a:solidFill>
                  <a:prstClr val="black"/>
                </a:solidFill>
                <a:latin typeface="微软雅黑" pitchFamily="34" charset="-122"/>
                <a:ea typeface="微软雅黑" pitchFamily="34" charset="-122"/>
              </a:rPr>
              <a:t>个房间，走廊无需覆盖</a:t>
            </a:r>
          </a:p>
        </p:txBody>
      </p:sp>
      <p:cxnSp>
        <p:nvCxnSpPr>
          <p:cNvPr id="552" name="直接连接符 551"/>
          <p:cNvCxnSpPr/>
          <p:nvPr/>
        </p:nvCxnSpPr>
        <p:spPr>
          <a:xfrm>
            <a:off x="4681856" y="728847"/>
            <a:ext cx="0" cy="4165161"/>
          </a:xfrm>
          <a:prstGeom prst="line">
            <a:avLst/>
          </a:prstGeom>
          <a:noFill/>
          <a:ln w="57150" cap="flat" cmpd="sng" algn="ctr">
            <a:solidFill>
              <a:srgbClr val="00B050"/>
            </a:solidFill>
            <a:prstDash val="dash"/>
          </a:ln>
          <a:effectLst>
            <a:glow rad="63500">
              <a:srgbClr val="9BBB59">
                <a:satMod val="175000"/>
                <a:alpha val="40000"/>
              </a:srgbClr>
            </a:glow>
          </a:effectLst>
        </p:spPr>
      </p:cxnSp>
      <p:sp>
        <p:nvSpPr>
          <p:cNvPr id="185" name="标题 1"/>
          <p:cNvSpPr txBox="1">
            <a:spLocks/>
          </p:cNvSpPr>
          <p:nvPr/>
        </p:nvSpPr>
        <p:spPr>
          <a:xfrm>
            <a:off x="225681" y="113954"/>
            <a:ext cx="5927456" cy="457200"/>
          </a:xfrm>
          <a:prstGeom prst="rect">
            <a:avLst/>
          </a:prstGeom>
          <a:noFill/>
          <a:ln w="9525">
            <a:noFill/>
            <a:miter lim="800000"/>
          </a:ln>
        </p:spPr>
        <p:txBody>
          <a:bodyPr vert="horz" wrap="square" lIns="91440" tIns="45720" rIns="91440" bIns="45720" numCol="1" anchor="ctr" anchorCtr="0" compatLnSpc="1">
            <a:noAutofit/>
          </a:bodyPr>
          <a:lstStyle>
            <a:lvl1pPr eaLnBrk="1" hangingPunct="1">
              <a:defRPr sz="2400" b="1">
                <a:solidFill>
                  <a:srgbClr val="000000"/>
                </a:solidFill>
                <a:ea typeface="微软雅黑" panose="020B0503020204020204" pitchFamily="34" charset="-122"/>
                <a:cs typeface="HP Simplified" pitchFamily="34" charset="0"/>
              </a:defRPr>
            </a:lvl1pPr>
            <a:lvl2pPr eaLnBrk="1" hangingPunct="1">
              <a:defRPr sz="3200" b="1">
                <a:solidFill>
                  <a:srgbClr val="CC0000"/>
                </a:solidFill>
                <a:ea typeface="华文细黑" panose="02010600040101010101" pitchFamily="2" charset="-122"/>
              </a:defRPr>
            </a:lvl2pPr>
            <a:lvl3pPr eaLnBrk="1" hangingPunct="1">
              <a:defRPr sz="3200" b="1">
                <a:solidFill>
                  <a:srgbClr val="CC0000"/>
                </a:solidFill>
                <a:ea typeface="华文细黑" panose="02010600040101010101" pitchFamily="2" charset="-122"/>
              </a:defRPr>
            </a:lvl3pPr>
            <a:lvl4pPr eaLnBrk="1" hangingPunct="1">
              <a:defRPr sz="3200" b="1">
                <a:solidFill>
                  <a:srgbClr val="CC0000"/>
                </a:solidFill>
                <a:ea typeface="华文细黑" panose="02010600040101010101" pitchFamily="2" charset="-122"/>
              </a:defRPr>
            </a:lvl4pPr>
            <a:lvl5pPr eaLnBrk="1" hangingPunct="1">
              <a:defRPr sz="3200" b="1">
                <a:solidFill>
                  <a:srgbClr val="CC0000"/>
                </a:solidFill>
                <a:ea typeface="华文细黑" panose="02010600040101010101" pitchFamily="2" charset="-122"/>
              </a:defRPr>
            </a:lvl5pPr>
            <a:lvl6pPr marL="457200" fontAlgn="base">
              <a:spcBef>
                <a:spcPct val="0"/>
              </a:spcBef>
              <a:spcAft>
                <a:spcPct val="0"/>
              </a:spcAft>
              <a:defRPr sz="3200" b="1">
                <a:solidFill>
                  <a:srgbClr val="CC0000"/>
                </a:solidFill>
                <a:ea typeface="华文细黑" panose="02010600040101010101" pitchFamily="2" charset="-122"/>
              </a:defRPr>
            </a:lvl6pPr>
            <a:lvl7pPr marL="914400" fontAlgn="base">
              <a:spcBef>
                <a:spcPct val="0"/>
              </a:spcBef>
              <a:spcAft>
                <a:spcPct val="0"/>
              </a:spcAft>
              <a:defRPr sz="3200" b="1">
                <a:solidFill>
                  <a:srgbClr val="CC0000"/>
                </a:solidFill>
                <a:ea typeface="华文细黑" panose="02010600040101010101" pitchFamily="2" charset="-122"/>
              </a:defRPr>
            </a:lvl7pPr>
            <a:lvl8pPr marL="1371600" fontAlgn="base">
              <a:spcBef>
                <a:spcPct val="0"/>
              </a:spcBef>
              <a:spcAft>
                <a:spcPct val="0"/>
              </a:spcAft>
              <a:defRPr sz="3200" b="1">
                <a:solidFill>
                  <a:srgbClr val="CC0000"/>
                </a:solidFill>
                <a:ea typeface="华文细黑" panose="02010600040101010101" pitchFamily="2" charset="-122"/>
              </a:defRPr>
            </a:lvl8pPr>
            <a:lvl9pPr marL="1828800" fontAlgn="base">
              <a:spcBef>
                <a:spcPct val="0"/>
              </a:spcBef>
              <a:spcAft>
                <a:spcPct val="0"/>
              </a:spcAft>
              <a:defRPr sz="3200" b="1">
                <a:solidFill>
                  <a:srgbClr val="CC0000"/>
                </a:solidFill>
                <a:ea typeface="华文细黑" panose="02010600040101010101" pitchFamily="2" charset="-122"/>
              </a:defRPr>
            </a:lvl9pPr>
          </a:lstStyle>
          <a:p>
            <a:r>
              <a:rPr lang="zh-CN" altLang="en-US" dirty="0" smtClean="0"/>
              <a:t>医疗无线解决之道②</a:t>
            </a:r>
            <a:r>
              <a:rPr lang="en-US" altLang="zh-CN" dirty="0" smtClean="0"/>
              <a:t>——</a:t>
            </a:r>
            <a:r>
              <a:rPr lang="zh-CN" altLang="en-US" dirty="0" smtClean="0"/>
              <a:t>蜘蛛侠</a:t>
            </a:r>
            <a:endParaRPr lang="en-US" altLang="zh-CN" dirty="0"/>
          </a:p>
        </p:txBody>
      </p:sp>
    </p:spTree>
    <p:extLst>
      <p:ext uri="{BB962C8B-B14F-4D97-AF65-F5344CB8AC3E}">
        <p14:creationId xmlns:p14="http://schemas.microsoft.com/office/powerpoint/2010/main" xmlns="" val="3313678072"/>
      </p:ext>
    </p:extLst>
  </p:cSld>
  <p:clrMapOvr>
    <a:masterClrMapping/>
  </p:clrMapOvr>
  <p:transition>
    <p:randomBa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p:cNvPicPr>
            <a:picLocks noChangeAspect="1"/>
          </p:cNvPicPr>
          <p:nvPr/>
        </p:nvPicPr>
        <p:blipFill>
          <a:blip r:embed="rId2"/>
          <a:stretch>
            <a:fillRect/>
          </a:stretch>
        </p:blipFill>
        <p:spPr>
          <a:xfrm>
            <a:off x="166592" y="1358517"/>
            <a:ext cx="2097675" cy="1126000"/>
          </a:xfrm>
          <a:prstGeom prst="rect">
            <a:avLst/>
          </a:prstGeom>
        </p:spPr>
      </p:pic>
      <p:pic>
        <p:nvPicPr>
          <p:cNvPr id="32" name="图片 31"/>
          <p:cNvPicPr>
            <a:picLocks noChangeAspect="1"/>
          </p:cNvPicPr>
          <p:nvPr/>
        </p:nvPicPr>
        <p:blipFill>
          <a:blip r:embed="rId3"/>
          <a:stretch>
            <a:fillRect/>
          </a:stretch>
        </p:blipFill>
        <p:spPr>
          <a:xfrm>
            <a:off x="162864" y="3018700"/>
            <a:ext cx="2112458" cy="1130417"/>
          </a:xfrm>
          <a:prstGeom prst="rect">
            <a:avLst/>
          </a:prstGeom>
        </p:spPr>
      </p:pic>
      <p:pic>
        <p:nvPicPr>
          <p:cNvPr id="33" name="图片 32"/>
          <p:cNvPicPr>
            <a:picLocks noChangeAspect="1"/>
          </p:cNvPicPr>
          <p:nvPr/>
        </p:nvPicPr>
        <p:blipFill>
          <a:blip r:embed="rId4"/>
          <a:stretch>
            <a:fillRect/>
          </a:stretch>
        </p:blipFill>
        <p:spPr>
          <a:xfrm>
            <a:off x="2468955" y="1358517"/>
            <a:ext cx="2070083" cy="1126000"/>
          </a:xfrm>
          <a:prstGeom prst="rect">
            <a:avLst/>
          </a:prstGeom>
        </p:spPr>
      </p:pic>
      <p:pic>
        <p:nvPicPr>
          <p:cNvPr id="34" name="图片 33"/>
          <p:cNvPicPr>
            <a:picLocks noChangeAspect="1"/>
          </p:cNvPicPr>
          <p:nvPr/>
        </p:nvPicPr>
        <p:blipFill>
          <a:blip r:embed="rId5"/>
          <a:stretch>
            <a:fillRect/>
          </a:stretch>
        </p:blipFill>
        <p:spPr>
          <a:xfrm>
            <a:off x="2470749" y="3024391"/>
            <a:ext cx="2068289" cy="1130417"/>
          </a:xfrm>
          <a:prstGeom prst="rect">
            <a:avLst/>
          </a:prstGeom>
        </p:spPr>
      </p:pic>
      <p:sp>
        <p:nvSpPr>
          <p:cNvPr id="50" name="标题 1"/>
          <p:cNvSpPr txBox="1">
            <a:spLocks/>
          </p:cNvSpPr>
          <p:nvPr/>
        </p:nvSpPr>
        <p:spPr>
          <a:xfrm>
            <a:off x="5903881" y="1093570"/>
            <a:ext cx="1133856" cy="264948"/>
          </a:xfrm>
          <a:prstGeom prst="rect">
            <a:avLst/>
          </a:prstGeom>
          <a:noFill/>
          <a:ln w="9525">
            <a:noFill/>
            <a:miter lim="800000"/>
          </a:ln>
        </p:spPr>
        <p:txBody>
          <a:bodyPr vert="horz" wrap="square" lIns="102359" tIns="51183" rIns="102359" bIns="51183" numCol="1" anchor="ctr" anchorCtr="0" compatLnSpc="1">
            <a:spAutoFit/>
          </a:bodyPr>
          <a:lstStyle>
            <a:lvl1pPr eaLnBrk="1" hangingPunct="1">
              <a:defRPr sz="2800" b="1">
                <a:solidFill>
                  <a:srgbClr val="C00000"/>
                </a:solidFill>
                <a:latin typeface="微软雅黑" panose="020B0503020204020204" pitchFamily="34" charset="-122"/>
                <a:ea typeface="微软雅黑" panose="020B0503020204020204" pitchFamily="34" charset="-122"/>
              </a:defRPr>
            </a:lvl1pPr>
            <a:lvl2pPr eaLnBrk="1" hangingPunct="1">
              <a:defRPr sz="3200" b="1">
                <a:solidFill>
                  <a:srgbClr val="CC0000"/>
                </a:solidFill>
                <a:ea typeface="华文细黑" panose="02010600040101010101" pitchFamily="2" charset="-122"/>
              </a:defRPr>
            </a:lvl2pPr>
            <a:lvl3pPr eaLnBrk="1" hangingPunct="1">
              <a:defRPr sz="3200" b="1">
                <a:solidFill>
                  <a:srgbClr val="CC0000"/>
                </a:solidFill>
                <a:ea typeface="华文细黑" panose="02010600040101010101" pitchFamily="2" charset="-122"/>
              </a:defRPr>
            </a:lvl3pPr>
            <a:lvl4pPr eaLnBrk="1" hangingPunct="1">
              <a:defRPr sz="3200" b="1">
                <a:solidFill>
                  <a:srgbClr val="CC0000"/>
                </a:solidFill>
                <a:ea typeface="华文细黑" panose="02010600040101010101" pitchFamily="2" charset="-122"/>
              </a:defRPr>
            </a:lvl4pPr>
            <a:lvl5pPr eaLnBrk="1" hangingPunct="1">
              <a:defRPr sz="3200" b="1">
                <a:solidFill>
                  <a:srgbClr val="CC0000"/>
                </a:solidFill>
                <a:ea typeface="华文细黑" panose="02010600040101010101" pitchFamily="2" charset="-122"/>
              </a:defRPr>
            </a:lvl5pPr>
            <a:lvl6pPr marL="457200" fontAlgn="base">
              <a:spcBef>
                <a:spcPct val="0"/>
              </a:spcBef>
              <a:spcAft>
                <a:spcPct val="0"/>
              </a:spcAft>
              <a:defRPr sz="3200" b="1">
                <a:solidFill>
                  <a:srgbClr val="CC0000"/>
                </a:solidFill>
                <a:ea typeface="华文细黑" panose="02010600040101010101" pitchFamily="2" charset="-122"/>
              </a:defRPr>
            </a:lvl6pPr>
            <a:lvl7pPr marL="914400" fontAlgn="base">
              <a:spcBef>
                <a:spcPct val="0"/>
              </a:spcBef>
              <a:spcAft>
                <a:spcPct val="0"/>
              </a:spcAft>
              <a:defRPr sz="3200" b="1">
                <a:solidFill>
                  <a:srgbClr val="CC0000"/>
                </a:solidFill>
                <a:ea typeface="华文细黑" panose="02010600040101010101" pitchFamily="2" charset="-122"/>
              </a:defRPr>
            </a:lvl7pPr>
            <a:lvl8pPr marL="1371600" fontAlgn="base">
              <a:spcBef>
                <a:spcPct val="0"/>
              </a:spcBef>
              <a:spcAft>
                <a:spcPct val="0"/>
              </a:spcAft>
              <a:defRPr sz="3200" b="1">
                <a:solidFill>
                  <a:srgbClr val="CC0000"/>
                </a:solidFill>
                <a:ea typeface="华文细黑" panose="02010600040101010101" pitchFamily="2" charset="-122"/>
              </a:defRPr>
            </a:lvl8pPr>
            <a:lvl9pPr marL="1828800" fontAlgn="base">
              <a:spcBef>
                <a:spcPct val="0"/>
              </a:spcBef>
              <a:spcAft>
                <a:spcPct val="0"/>
              </a:spcAft>
              <a:defRPr sz="3200" b="1">
                <a:solidFill>
                  <a:srgbClr val="CC0000"/>
                </a:solidFill>
                <a:ea typeface="华文细黑" panose="02010600040101010101" pitchFamily="2" charset="-122"/>
              </a:defRPr>
            </a:lvl9pPr>
          </a:lstStyle>
          <a:p>
            <a:r>
              <a:rPr lang="en-US" altLang="zh-CN" sz="1050" dirty="0">
                <a:solidFill>
                  <a:schemeClr val="tx1"/>
                </a:solidFill>
              </a:rPr>
              <a:t>WA6330</a:t>
            </a:r>
            <a:endParaRPr lang="zh-CN" altLang="en-US" sz="1050" dirty="0">
              <a:solidFill>
                <a:schemeClr val="tx1"/>
              </a:solidFill>
            </a:endParaRPr>
          </a:p>
        </p:txBody>
      </p:sp>
      <p:sp>
        <p:nvSpPr>
          <p:cNvPr id="53" name="TextBox 2060"/>
          <p:cNvSpPr txBox="1"/>
          <p:nvPr/>
        </p:nvSpPr>
        <p:spPr>
          <a:xfrm>
            <a:off x="5035019" y="2124593"/>
            <a:ext cx="2713271" cy="2758447"/>
          </a:xfrm>
          <a:prstGeom prst="rect">
            <a:avLst/>
          </a:prstGeom>
          <a:noFill/>
        </p:spPr>
        <p:txBody>
          <a:bodyPr wrap="square" rtlCol="0">
            <a:spAutoFit/>
          </a:bodyPr>
          <a:lstStyle/>
          <a:p>
            <a:pPr marL="214313" indent="-214313">
              <a:lnSpc>
                <a:spcPct val="150000"/>
              </a:lnSpc>
              <a:buFont typeface="Wingdings" panose="05000000000000000000" pitchFamily="2" charset="2"/>
              <a:buChar char="l"/>
            </a:pPr>
            <a:r>
              <a:rPr lang="en-US" altLang="zh-CN" sz="1050" dirty="0">
                <a:latin typeface="微软雅黑" panose="020B0503020204020204" pitchFamily="34" charset="-122"/>
                <a:ea typeface="微软雅黑" panose="020B0503020204020204" pitchFamily="34" charset="-122"/>
              </a:rPr>
              <a:t>WA6330</a:t>
            </a:r>
            <a:r>
              <a:rPr lang="zh-CN" altLang="en-US" sz="1050" dirty="0">
                <a:latin typeface="微软雅黑" panose="020B0503020204020204" pitchFamily="34" charset="-122"/>
                <a:ea typeface="微软雅黑" panose="020B0503020204020204" pitchFamily="34" charset="-122"/>
              </a:rPr>
              <a:t>内置智能天线，支持三频段接入，外型小巧美观，安装方式灵活，适用于壁挂、吸顶等多种安装方式。</a:t>
            </a:r>
            <a:endParaRPr lang="en-US" altLang="zh-CN" sz="1050" dirty="0">
              <a:latin typeface="微软雅黑" panose="020B0503020204020204" pitchFamily="34" charset="-122"/>
              <a:ea typeface="微软雅黑" panose="020B0503020204020204" pitchFamily="34" charset="-122"/>
            </a:endParaRPr>
          </a:p>
          <a:p>
            <a:pPr marL="214313" indent="-214313">
              <a:lnSpc>
                <a:spcPct val="150000"/>
              </a:lnSpc>
              <a:buFont typeface="Wingdings" panose="05000000000000000000" pitchFamily="2" charset="2"/>
              <a:buChar char="l"/>
            </a:pPr>
            <a:endParaRPr lang="en-US" altLang="zh-CN" sz="1050" dirty="0">
              <a:latin typeface="微软雅黑" panose="020B0503020204020204" pitchFamily="34" charset="-122"/>
              <a:ea typeface="微软雅黑" panose="020B0503020204020204" pitchFamily="34" charset="-122"/>
            </a:endParaRPr>
          </a:p>
          <a:p>
            <a:pPr marL="214313" indent="-214313">
              <a:lnSpc>
                <a:spcPct val="150000"/>
              </a:lnSpc>
              <a:buFont typeface="Wingdings" panose="05000000000000000000" pitchFamily="2" charset="2"/>
              <a:buChar char="l"/>
            </a:pPr>
            <a:r>
              <a:rPr lang="en-US" altLang="zh-CN" sz="1050" dirty="0">
                <a:latin typeface="微软雅黑" panose="020B0503020204020204" pitchFamily="34" charset="-122"/>
                <a:ea typeface="微软雅黑" panose="020B0503020204020204" pitchFamily="34" charset="-122"/>
              </a:rPr>
              <a:t>5G</a:t>
            </a:r>
            <a:r>
              <a:rPr lang="zh-CN" altLang="en-US" sz="1050" dirty="0">
                <a:latin typeface="微软雅黑" panose="020B0503020204020204" pitchFamily="34" charset="-122"/>
                <a:ea typeface="微软雅黑" panose="020B0503020204020204" pitchFamily="34" charset="-122"/>
              </a:rPr>
              <a:t>频段单射频最大可以达到</a:t>
            </a:r>
            <a:r>
              <a:rPr lang="en-US" altLang="zh-CN" sz="1050" dirty="0">
                <a:latin typeface="微软雅黑" panose="020B0503020204020204" pitchFamily="34" charset="-122"/>
                <a:ea typeface="微软雅黑" panose="020B0503020204020204" pitchFamily="34" charset="-122"/>
              </a:rPr>
              <a:t>1.2Gbps</a:t>
            </a:r>
            <a:r>
              <a:rPr lang="zh-CN" altLang="en-US" sz="1050" dirty="0">
                <a:latin typeface="微软雅黑" panose="020B0503020204020204" pitchFamily="34" charset="-122"/>
                <a:ea typeface="微软雅黑" panose="020B0503020204020204" pitchFamily="34" charset="-122"/>
              </a:rPr>
              <a:t>。</a:t>
            </a:r>
            <a:endParaRPr lang="en-US" altLang="zh-CN" sz="1050" dirty="0">
              <a:latin typeface="微软雅黑" panose="020B0503020204020204" pitchFamily="34" charset="-122"/>
              <a:ea typeface="微软雅黑" panose="020B0503020204020204" pitchFamily="34" charset="-122"/>
            </a:endParaRPr>
          </a:p>
          <a:p>
            <a:pPr marL="214313" indent="-214313">
              <a:lnSpc>
                <a:spcPct val="150000"/>
              </a:lnSpc>
              <a:buFont typeface="Wingdings" panose="05000000000000000000" pitchFamily="2" charset="2"/>
              <a:buChar char="l"/>
            </a:pPr>
            <a:endParaRPr lang="en-US" altLang="zh-CN" sz="1050" dirty="0">
              <a:latin typeface="微软雅黑" panose="020B0503020204020204" pitchFamily="34" charset="-122"/>
              <a:ea typeface="微软雅黑" panose="020B0503020204020204" pitchFamily="34" charset="-122"/>
            </a:endParaRPr>
          </a:p>
          <a:p>
            <a:pPr marL="214313" indent="-214313">
              <a:lnSpc>
                <a:spcPct val="150000"/>
              </a:lnSpc>
              <a:buFont typeface="Wingdings" panose="05000000000000000000" pitchFamily="2" charset="2"/>
              <a:buChar char="l"/>
            </a:pPr>
            <a:r>
              <a:rPr lang="zh-CN" altLang="en-US" sz="1050" dirty="0">
                <a:latin typeface="微软雅黑" panose="020B0503020204020204" pitchFamily="34" charset="-122"/>
                <a:ea typeface="微软雅黑" panose="020B0503020204020204" pitchFamily="34" charset="-122"/>
              </a:rPr>
              <a:t>室内放装型三频六流（</a:t>
            </a:r>
            <a:r>
              <a:rPr lang="en-US" altLang="zh-CN" sz="1050" dirty="0">
                <a:latin typeface="微软雅黑" panose="020B0503020204020204" pitchFamily="34" charset="-122"/>
                <a:ea typeface="微软雅黑" panose="020B0503020204020204" pitchFamily="34" charset="-122"/>
              </a:rPr>
              <a:t>2.4G/5G 2*2 MIMO+5.1G 2*2 MIMO+5.8G 2*2 MIMO </a:t>
            </a:r>
            <a:r>
              <a:rPr lang="zh-CN" altLang="en-US" sz="1050" dirty="0">
                <a:latin typeface="微软雅黑" panose="020B0503020204020204" pitchFamily="34" charset="-122"/>
                <a:ea typeface="微软雅黑" panose="020B0503020204020204" pitchFamily="34" charset="-122"/>
              </a:rPr>
              <a:t>）</a:t>
            </a:r>
            <a:endParaRPr lang="en-US" altLang="zh-CN" sz="1050" dirty="0">
              <a:latin typeface="微软雅黑" panose="020B0503020204020204" pitchFamily="34" charset="-122"/>
              <a:ea typeface="微软雅黑" panose="020B0503020204020204" pitchFamily="34" charset="-122"/>
            </a:endParaRPr>
          </a:p>
          <a:p>
            <a:pPr marL="214313" indent="-214313">
              <a:lnSpc>
                <a:spcPct val="150000"/>
              </a:lnSpc>
              <a:buFont typeface="Wingdings" panose="05000000000000000000" pitchFamily="2" charset="2"/>
              <a:buChar char="l"/>
            </a:pPr>
            <a:endParaRPr lang="en-US" altLang="zh-CN" sz="1050" dirty="0">
              <a:latin typeface="微软雅黑" panose="020B0503020204020204" pitchFamily="34" charset="-122"/>
              <a:ea typeface="微软雅黑" panose="020B0503020204020204" pitchFamily="34" charset="-122"/>
            </a:endParaRPr>
          </a:p>
          <a:p>
            <a:pPr marL="214313" indent="-214313">
              <a:lnSpc>
                <a:spcPct val="150000"/>
              </a:lnSpc>
              <a:buFont typeface="Wingdings" panose="05000000000000000000" pitchFamily="2" charset="2"/>
              <a:buChar char="l"/>
            </a:pPr>
            <a:r>
              <a:rPr lang="zh-CN" altLang="en-US" sz="1050" dirty="0">
                <a:latin typeface="微软雅黑" panose="020B0503020204020204" pitchFamily="34" charset="-122"/>
                <a:ea typeface="微软雅黑" panose="020B0503020204020204" pitchFamily="34" charset="-122"/>
              </a:rPr>
              <a:t>整机最大接入用户数 </a:t>
            </a:r>
            <a:r>
              <a:rPr lang="en-US" altLang="zh-CN" sz="1050" dirty="0">
                <a:latin typeface="微软雅黑" panose="020B0503020204020204" pitchFamily="34" charset="-122"/>
                <a:ea typeface="微软雅黑" panose="020B0503020204020204" pitchFamily="34" charset="-122"/>
              </a:rPr>
              <a:t>1280</a:t>
            </a:r>
            <a:r>
              <a:rPr lang="zh-CN" altLang="en-US" sz="1050" dirty="0">
                <a:latin typeface="微软雅黑" panose="020B0503020204020204" pitchFamily="34" charset="-122"/>
                <a:ea typeface="微软雅黑" panose="020B0503020204020204" pitchFamily="34" charset="-122"/>
              </a:rPr>
              <a:t>。</a:t>
            </a:r>
          </a:p>
        </p:txBody>
      </p:sp>
      <p:sp>
        <p:nvSpPr>
          <p:cNvPr id="14" name="矩形 13"/>
          <p:cNvSpPr/>
          <p:nvPr/>
        </p:nvSpPr>
        <p:spPr>
          <a:xfrm>
            <a:off x="8113014" y="4526280"/>
            <a:ext cx="1027838" cy="36347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latin typeface="微软雅黑" panose="020B0503020204020204" pitchFamily="34" charset="-122"/>
                <a:ea typeface="微软雅黑" panose="020B0503020204020204" pitchFamily="34" charset="-122"/>
              </a:rPr>
              <a:t>   无线</a:t>
            </a:r>
          </a:p>
        </p:txBody>
      </p:sp>
      <p:sp>
        <p:nvSpPr>
          <p:cNvPr id="15" name="矩形 14"/>
          <p:cNvSpPr/>
          <p:nvPr/>
        </p:nvSpPr>
        <p:spPr>
          <a:xfrm>
            <a:off x="7432238" y="4526280"/>
            <a:ext cx="853971" cy="36347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latin typeface="微软雅黑" panose="020B0503020204020204" pitchFamily="34" charset="-122"/>
                <a:ea typeface="微软雅黑" panose="020B0503020204020204" pitchFamily="34" charset="-122"/>
              </a:rPr>
              <a:t>大厅</a:t>
            </a:r>
          </a:p>
        </p:txBody>
      </p:sp>
      <p:sp>
        <p:nvSpPr>
          <p:cNvPr id="16" name="平行四边形 15"/>
          <p:cNvSpPr/>
          <p:nvPr/>
        </p:nvSpPr>
        <p:spPr>
          <a:xfrm>
            <a:off x="8174737" y="4526280"/>
            <a:ext cx="266492" cy="363474"/>
          </a:xfrm>
          <a:prstGeom prst="parallelogram">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1971998" y="1374485"/>
            <a:ext cx="783915" cy="1116228"/>
          </a:xfrm>
          <a:prstGeom prst="rect">
            <a:avLst/>
          </a:prstGeom>
        </p:spPr>
      </p:pic>
      <p:pic>
        <p:nvPicPr>
          <p:cNvPr id="18" name="图片 17"/>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2021654" y="3148516"/>
            <a:ext cx="783915" cy="1116228"/>
          </a:xfrm>
          <a:prstGeom prst="rect">
            <a:avLst/>
          </a:prstGeom>
        </p:spPr>
      </p:pic>
      <p:cxnSp>
        <p:nvCxnSpPr>
          <p:cNvPr id="5" name="肘形连接符 4"/>
          <p:cNvCxnSpPr>
            <a:stCxn id="3" idx="3"/>
            <a:endCxn id="50" idx="1"/>
          </p:cNvCxnSpPr>
          <p:nvPr/>
        </p:nvCxnSpPr>
        <p:spPr>
          <a:xfrm flipV="1">
            <a:off x="2755913" y="1226044"/>
            <a:ext cx="3147968" cy="706555"/>
          </a:xfrm>
          <a:prstGeom prst="bentConnector3">
            <a:avLst>
              <a:gd name="adj1" fmla="val 50000"/>
            </a:avLst>
          </a:prstGeom>
          <a:ln w="19050">
            <a:solidFill>
              <a:srgbClr val="E90012"/>
            </a:solidFill>
          </a:ln>
        </p:spPr>
        <p:style>
          <a:lnRef idx="1">
            <a:schemeClr val="accent1"/>
          </a:lnRef>
          <a:fillRef idx="0">
            <a:schemeClr val="accent1"/>
          </a:fillRef>
          <a:effectRef idx="0">
            <a:schemeClr val="accent1"/>
          </a:effectRef>
          <a:fontRef idx="minor">
            <a:schemeClr val="tx1"/>
          </a:fontRef>
        </p:style>
      </p:cxnSp>
      <p:cxnSp>
        <p:nvCxnSpPr>
          <p:cNvPr id="7" name="肘形连接符 6"/>
          <p:cNvCxnSpPr>
            <a:stCxn id="50" idx="1"/>
          </p:cNvCxnSpPr>
          <p:nvPr/>
        </p:nvCxnSpPr>
        <p:spPr>
          <a:xfrm rot="10800000" flipV="1">
            <a:off x="2755917" y="1226044"/>
            <a:ext cx="3147965" cy="2363556"/>
          </a:xfrm>
          <a:prstGeom prst="bentConnector3">
            <a:avLst>
              <a:gd name="adj1" fmla="val 50000"/>
            </a:avLst>
          </a:prstGeom>
          <a:ln w="19050">
            <a:solidFill>
              <a:srgbClr val="E90012"/>
            </a:solidFill>
          </a:ln>
        </p:spPr>
        <p:style>
          <a:lnRef idx="1">
            <a:schemeClr val="accent1"/>
          </a:lnRef>
          <a:fillRef idx="0">
            <a:schemeClr val="accent1"/>
          </a:fillRef>
          <a:effectRef idx="0">
            <a:schemeClr val="accent1"/>
          </a:effectRef>
          <a:fontRef idx="minor">
            <a:schemeClr val="tx1"/>
          </a:fontRef>
        </p:style>
      </p:cxnSp>
      <p:pic>
        <p:nvPicPr>
          <p:cNvPr id="27" name="图片 26"/>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5903881" y="1226042"/>
            <a:ext cx="783915" cy="1116228"/>
          </a:xfrm>
          <a:prstGeom prst="rect">
            <a:avLst/>
          </a:prstGeom>
        </p:spPr>
      </p:pic>
      <p:sp>
        <p:nvSpPr>
          <p:cNvPr id="17" name="标题 1"/>
          <p:cNvSpPr txBox="1">
            <a:spLocks/>
          </p:cNvSpPr>
          <p:nvPr/>
        </p:nvSpPr>
        <p:spPr>
          <a:xfrm>
            <a:off x="225681" y="113954"/>
            <a:ext cx="5927456" cy="457200"/>
          </a:xfrm>
          <a:prstGeom prst="rect">
            <a:avLst/>
          </a:prstGeom>
          <a:noFill/>
          <a:ln w="9525">
            <a:noFill/>
            <a:miter lim="800000"/>
          </a:ln>
        </p:spPr>
        <p:txBody>
          <a:bodyPr vert="horz" wrap="square" lIns="91440" tIns="45720" rIns="91440" bIns="45720" numCol="1" anchor="ctr" anchorCtr="0" compatLnSpc="1">
            <a:noAutofit/>
          </a:bodyPr>
          <a:lstStyle>
            <a:lvl1pPr eaLnBrk="1" hangingPunct="1">
              <a:defRPr sz="2400" b="1">
                <a:solidFill>
                  <a:srgbClr val="000000"/>
                </a:solidFill>
                <a:ea typeface="微软雅黑" panose="020B0503020204020204" pitchFamily="34" charset="-122"/>
                <a:cs typeface="HP Simplified" pitchFamily="34" charset="0"/>
              </a:defRPr>
            </a:lvl1pPr>
            <a:lvl2pPr eaLnBrk="1" hangingPunct="1">
              <a:defRPr sz="3200" b="1">
                <a:solidFill>
                  <a:srgbClr val="CC0000"/>
                </a:solidFill>
                <a:ea typeface="华文细黑" panose="02010600040101010101" pitchFamily="2" charset="-122"/>
              </a:defRPr>
            </a:lvl2pPr>
            <a:lvl3pPr eaLnBrk="1" hangingPunct="1">
              <a:defRPr sz="3200" b="1">
                <a:solidFill>
                  <a:srgbClr val="CC0000"/>
                </a:solidFill>
                <a:ea typeface="华文细黑" panose="02010600040101010101" pitchFamily="2" charset="-122"/>
              </a:defRPr>
            </a:lvl3pPr>
            <a:lvl4pPr eaLnBrk="1" hangingPunct="1">
              <a:defRPr sz="3200" b="1">
                <a:solidFill>
                  <a:srgbClr val="CC0000"/>
                </a:solidFill>
                <a:ea typeface="华文细黑" panose="02010600040101010101" pitchFamily="2" charset="-122"/>
              </a:defRPr>
            </a:lvl4pPr>
            <a:lvl5pPr eaLnBrk="1" hangingPunct="1">
              <a:defRPr sz="3200" b="1">
                <a:solidFill>
                  <a:srgbClr val="CC0000"/>
                </a:solidFill>
                <a:ea typeface="华文细黑" panose="02010600040101010101" pitchFamily="2" charset="-122"/>
              </a:defRPr>
            </a:lvl5pPr>
            <a:lvl6pPr marL="457200" fontAlgn="base">
              <a:spcBef>
                <a:spcPct val="0"/>
              </a:spcBef>
              <a:spcAft>
                <a:spcPct val="0"/>
              </a:spcAft>
              <a:defRPr sz="3200" b="1">
                <a:solidFill>
                  <a:srgbClr val="CC0000"/>
                </a:solidFill>
                <a:ea typeface="华文细黑" panose="02010600040101010101" pitchFamily="2" charset="-122"/>
              </a:defRPr>
            </a:lvl6pPr>
            <a:lvl7pPr marL="914400" fontAlgn="base">
              <a:spcBef>
                <a:spcPct val="0"/>
              </a:spcBef>
              <a:spcAft>
                <a:spcPct val="0"/>
              </a:spcAft>
              <a:defRPr sz="3200" b="1">
                <a:solidFill>
                  <a:srgbClr val="CC0000"/>
                </a:solidFill>
                <a:ea typeface="华文细黑" panose="02010600040101010101" pitchFamily="2" charset="-122"/>
              </a:defRPr>
            </a:lvl7pPr>
            <a:lvl8pPr marL="1371600" fontAlgn="base">
              <a:spcBef>
                <a:spcPct val="0"/>
              </a:spcBef>
              <a:spcAft>
                <a:spcPct val="0"/>
              </a:spcAft>
              <a:defRPr sz="3200" b="1">
                <a:solidFill>
                  <a:srgbClr val="CC0000"/>
                </a:solidFill>
                <a:ea typeface="华文细黑" panose="02010600040101010101" pitchFamily="2" charset="-122"/>
              </a:defRPr>
            </a:lvl8pPr>
            <a:lvl9pPr marL="1828800" fontAlgn="base">
              <a:spcBef>
                <a:spcPct val="0"/>
              </a:spcBef>
              <a:spcAft>
                <a:spcPct val="0"/>
              </a:spcAft>
              <a:defRPr sz="3200" b="1">
                <a:solidFill>
                  <a:srgbClr val="CC0000"/>
                </a:solidFill>
                <a:ea typeface="华文细黑" panose="02010600040101010101" pitchFamily="2" charset="-122"/>
              </a:defRPr>
            </a:lvl9pPr>
          </a:lstStyle>
          <a:p>
            <a:r>
              <a:rPr lang="zh-CN" altLang="en-US" dirty="0" smtClean="0"/>
              <a:t>医疗无线高密解决之道③</a:t>
            </a:r>
            <a:r>
              <a:rPr lang="en-US" altLang="zh-CN" dirty="0" smtClean="0"/>
              <a:t>——WIFI6</a:t>
            </a:r>
            <a:endParaRPr lang="en-US" altLang="zh-CN" dirty="0"/>
          </a:p>
        </p:txBody>
      </p:sp>
    </p:spTree>
    <p:extLst>
      <p:ext uri="{BB962C8B-B14F-4D97-AF65-F5344CB8AC3E}">
        <p14:creationId xmlns:p14="http://schemas.microsoft.com/office/powerpoint/2010/main" xmlns="" val="3414644142"/>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模板-Top Secret  绝密">
  <a:themeElements>
    <a:clrScheme name="主题颜色-1">
      <a:dk1>
        <a:srgbClr val="262626"/>
      </a:dk1>
      <a:lt1>
        <a:srgbClr val="FFFFFF"/>
      </a:lt1>
      <a:dk2>
        <a:srgbClr val="262626"/>
      </a:dk2>
      <a:lt2>
        <a:srgbClr val="BFBFBF"/>
      </a:lt2>
      <a:accent1>
        <a:srgbClr val="2C4155"/>
      </a:accent1>
      <a:accent2>
        <a:srgbClr val="2290B3"/>
      </a:accent2>
      <a:accent3>
        <a:srgbClr val="6EADA7"/>
      </a:accent3>
      <a:accent4>
        <a:srgbClr val="ADB378"/>
      </a:accent4>
      <a:accent5>
        <a:srgbClr val="EB6161"/>
      </a:accent5>
      <a:accent6>
        <a:srgbClr val="CF7B0F"/>
      </a:accent6>
      <a:hlink>
        <a:srgbClr val="598486"/>
      </a:hlink>
      <a:folHlink>
        <a:srgbClr val="007272"/>
      </a:folHlink>
    </a:clrScheme>
    <a:fontScheme name="自定义设计方案">
      <a:majorFont>
        <a:latin typeface="Arial"/>
        <a:ea typeface="华文细黑"/>
        <a:cs typeface=""/>
      </a:majorFont>
      <a:minorFont>
        <a:latin typeface="华文中宋"/>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5688B6"/>
        </a:solidFill>
        <a:ln w="12700" cap="flat" cmpd="sng" algn="ctr">
          <a:noFill/>
          <a:prstDash val="dash"/>
        </a:ln>
      </a:spPr>
      <a:bodyPr rtlCol="0" anchor="ctr"/>
      <a:lstStyle>
        <a:defPPr marL="0" marR="0" indent="0" algn="ctr" defTabSz="914400" eaLnBrk="1" fontAlgn="auto" latinLnBrk="0" hangingPunct="1">
          <a:lnSpc>
            <a:spcPct val="100000"/>
          </a:lnSpc>
          <a:spcBef>
            <a:spcPts val="0"/>
          </a:spcBef>
          <a:spcAft>
            <a:spcPts val="0"/>
          </a:spcAft>
          <a:buClrTx/>
          <a:buSzTx/>
          <a:buFontTx/>
          <a:buNone/>
          <a:defRPr kumimoji="0" sz="1400" b="1" i="0" u="none" strike="noStrike" kern="0" cap="none" spc="0" normalizeH="0" baseline="0" noProof="0">
            <a:ln>
              <a:noFill/>
            </a:ln>
            <a:effectLst/>
            <a:uLnTx/>
            <a:uFillTx/>
            <a:latin typeface="微软雅黑" panose="020B0503020204020204" pitchFamily="34" charset="-122"/>
            <a:ea typeface="微软雅黑" panose="020B0503020204020204" pitchFamily="34" charset="-122"/>
            <a:cs typeface="+mn-cs"/>
          </a:defRPr>
        </a:defPPr>
      </a:lstStyle>
    </a:spDef>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模板-Secret  机密 ">
  <a:themeElements>
    <a:clrScheme name="主题颜色-1">
      <a:dk1>
        <a:srgbClr val="262626"/>
      </a:dk1>
      <a:lt1>
        <a:srgbClr val="FFFFFF"/>
      </a:lt1>
      <a:dk2>
        <a:srgbClr val="262626"/>
      </a:dk2>
      <a:lt2>
        <a:srgbClr val="BFBFBF"/>
      </a:lt2>
      <a:accent1>
        <a:srgbClr val="2C4155"/>
      </a:accent1>
      <a:accent2>
        <a:srgbClr val="2290B3"/>
      </a:accent2>
      <a:accent3>
        <a:srgbClr val="6EADA7"/>
      </a:accent3>
      <a:accent4>
        <a:srgbClr val="ADB378"/>
      </a:accent4>
      <a:accent5>
        <a:srgbClr val="EB6161"/>
      </a:accent5>
      <a:accent6>
        <a:srgbClr val="CF7B0F"/>
      </a:accent6>
      <a:hlink>
        <a:srgbClr val="598486"/>
      </a:hlink>
      <a:folHlink>
        <a:srgbClr val="007272"/>
      </a:folHlink>
    </a:clrScheme>
    <a:fontScheme name="自定义设计方案">
      <a:majorFont>
        <a:latin typeface="Arial"/>
        <a:ea typeface="华文细黑"/>
        <a:cs typeface=""/>
      </a:majorFont>
      <a:minorFont>
        <a:latin typeface="华文中宋"/>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5688B6"/>
        </a:solidFill>
        <a:ln w="12700" cap="flat" cmpd="sng" algn="ctr">
          <a:noFill/>
          <a:prstDash val="dash"/>
        </a:ln>
      </a:spPr>
      <a:bodyPr rtlCol="0" anchor="ctr"/>
      <a:lstStyle>
        <a:defPPr marL="0" marR="0" indent="0" algn="ctr" defTabSz="914400" eaLnBrk="1" fontAlgn="auto" latinLnBrk="0" hangingPunct="1">
          <a:lnSpc>
            <a:spcPct val="100000"/>
          </a:lnSpc>
          <a:spcBef>
            <a:spcPts val="0"/>
          </a:spcBef>
          <a:spcAft>
            <a:spcPts val="0"/>
          </a:spcAft>
          <a:buClrTx/>
          <a:buSzTx/>
          <a:buFontTx/>
          <a:buNone/>
          <a:defRPr kumimoji="0" sz="1400" b="1" i="0" u="none" strike="noStrike" kern="0" cap="none" spc="0" normalizeH="0" baseline="0" noProof="0">
            <a:ln>
              <a:noFill/>
            </a:ln>
            <a:effectLst/>
            <a:uLnTx/>
            <a:uFillTx/>
            <a:latin typeface="微软雅黑" panose="020B0503020204020204" pitchFamily="34" charset="-122"/>
            <a:ea typeface="微软雅黑" panose="020B0503020204020204" pitchFamily="34" charset="-122"/>
            <a:cs typeface="+mn-cs"/>
          </a:defRPr>
        </a:defPPr>
      </a:lstStyle>
    </a:spDef>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模板-Confidential 秘密">
  <a:themeElements>
    <a:clrScheme name="主题颜色-1">
      <a:dk1>
        <a:srgbClr val="262626"/>
      </a:dk1>
      <a:lt1>
        <a:srgbClr val="FFFFFF"/>
      </a:lt1>
      <a:dk2>
        <a:srgbClr val="262626"/>
      </a:dk2>
      <a:lt2>
        <a:srgbClr val="BFBFBF"/>
      </a:lt2>
      <a:accent1>
        <a:srgbClr val="2C4155"/>
      </a:accent1>
      <a:accent2>
        <a:srgbClr val="2290B3"/>
      </a:accent2>
      <a:accent3>
        <a:srgbClr val="6EADA7"/>
      </a:accent3>
      <a:accent4>
        <a:srgbClr val="ADB378"/>
      </a:accent4>
      <a:accent5>
        <a:srgbClr val="EB6161"/>
      </a:accent5>
      <a:accent6>
        <a:srgbClr val="CF7B0F"/>
      </a:accent6>
      <a:hlink>
        <a:srgbClr val="598486"/>
      </a:hlink>
      <a:folHlink>
        <a:srgbClr val="007272"/>
      </a:folHlink>
    </a:clrScheme>
    <a:fontScheme name="自定义设计方案">
      <a:majorFont>
        <a:latin typeface="Arial"/>
        <a:ea typeface="华文细黑"/>
        <a:cs typeface=""/>
      </a:majorFont>
      <a:minorFont>
        <a:latin typeface="华文中宋"/>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5688B6"/>
        </a:solidFill>
        <a:ln w="12700" cap="flat" cmpd="sng" algn="ctr">
          <a:noFill/>
          <a:prstDash val="dash"/>
        </a:ln>
      </a:spPr>
      <a:bodyPr rtlCol="0" anchor="ctr"/>
      <a:lstStyle>
        <a:defPPr marL="0" marR="0" indent="0" algn="ctr" defTabSz="914400" eaLnBrk="1" fontAlgn="auto" latinLnBrk="0" hangingPunct="1">
          <a:lnSpc>
            <a:spcPct val="100000"/>
          </a:lnSpc>
          <a:spcBef>
            <a:spcPts val="0"/>
          </a:spcBef>
          <a:spcAft>
            <a:spcPts val="0"/>
          </a:spcAft>
          <a:buClrTx/>
          <a:buSzTx/>
          <a:buFontTx/>
          <a:buNone/>
          <a:defRPr kumimoji="0" sz="1400" b="1" i="0" u="none" strike="noStrike" kern="0" cap="none" spc="0" normalizeH="0" baseline="0" noProof="0">
            <a:ln>
              <a:noFill/>
            </a:ln>
            <a:effectLst/>
            <a:uLnTx/>
            <a:uFillTx/>
            <a:latin typeface="微软雅黑" panose="020B0503020204020204" pitchFamily="34" charset="-122"/>
            <a:ea typeface="微软雅黑" panose="020B0503020204020204" pitchFamily="34" charset="-122"/>
            <a:cs typeface="+mn-cs"/>
          </a:defRPr>
        </a:defPPr>
      </a:lstStyle>
    </a:spDef>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模板-Internal  内参">
  <a:themeElements>
    <a:clrScheme name="主题颜色-1">
      <a:dk1>
        <a:srgbClr val="262626"/>
      </a:dk1>
      <a:lt1>
        <a:srgbClr val="FFFFFF"/>
      </a:lt1>
      <a:dk2>
        <a:srgbClr val="262626"/>
      </a:dk2>
      <a:lt2>
        <a:srgbClr val="BFBFBF"/>
      </a:lt2>
      <a:accent1>
        <a:srgbClr val="2C4155"/>
      </a:accent1>
      <a:accent2>
        <a:srgbClr val="2290B3"/>
      </a:accent2>
      <a:accent3>
        <a:srgbClr val="6EADA7"/>
      </a:accent3>
      <a:accent4>
        <a:srgbClr val="ADB378"/>
      </a:accent4>
      <a:accent5>
        <a:srgbClr val="EB6161"/>
      </a:accent5>
      <a:accent6>
        <a:srgbClr val="CF7B0F"/>
      </a:accent6>
      <a:hlink>
        <a:srgbClr val="598486"/>
      </a:hlink>
      <a:folHlink>
        <a:srgbClr val="007272"/>
      </a:folHlink>
    </a:clrScheme>
    <a:fontScheme name="自定义设计方案">
      <a:majorFont>
        <a:latin typeface="Arial"/>
        <a:ea typeface="华文细黑"/>
        <a:cs typeface=""/>
      </a:majorFont>
      <a:minorFont>
        <a:latin typeface="华文中宋"/>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5688B6"/>
        </a:solidFill>
        <a:ln w="12700" cap="flat" cmpd="sng" algn="ctr">
          <a:noFill/>
          <a:prstDash val="dash"/>
        </a:ln>
      </a:spPr>
      <a:bodyPr rtlCol="0" anchor="ctr"/>
      <a:lstStyle>
        <a:defPPr marL="0" marR="0" indent="0" algn="ctr" defTabSz="914400" eaLnBrk="1" fontAlgn="auto" latinLnBrk="0" hangingPunct="1">
          <a:lnSpc>
            <a:spcPct val="100000"/>
          </a:lnSpc>
          <a:spcBef>
            <a:spcPts val="0"/>
          </a:spcBef>
          <a:spcAft>
            <a:spcPts val="0"/>
          </a:spcAft>
          <a:buClrTx/>
          <a:buSzTx/>
          <a:buFontTx/>
          <a:buNone/>
          <a:defRPr kumimoji="0" sz="1400" b="1" i="0" u="none" strike="noStrike" kern="0" cap="none" spc="0" normalizeH="0" baseline="0" noProof="0">
            <a:ln>
              <a:noFill/>
            </a:ln>
            <a:effectLst/>
            <a:uLnTx/>
            <a:uFillTx/>
            <a:latin typeface="微软雅黑" panose="020B0503020204020204" pitchFamily="34" charset="-122"/>
            <a:ea typeface="微软雅黑" panose="020B0503020204020204" pitchFamily="34" charset="-122"/>
            <a:cs typeface="+mn-cs"/>
          </a:defRPr>
        </a:defPPr>
      </a:lstStyle>
    </a:spDef>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文档" ma:contentTypeID="0x0101002272640E06E98C4499A7BAFB550A327B" ma:contentTypeVersion="0" ma:contentTypeDescription="新建文档。" ma:contentTypeScope="" ma:versionID="750e9fbe763bb477d1842d229e6757c4">
  <xsd:schema xmlns:xsd="http://www.w3.org/2001/XMLSchema" xmlns:xs="http://www.w3.org/2001/XMLSchema" xmlns:p="http://schemas.microsoft.com/office/2006/metadata/properties" targetNamespace="http://schemas.microsoft.com/office/2006/metadata/properties" ma:root="true" ma:fieldsID="098174291e8f3d95cf9adbf94dab9215">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22AF652-BF1C-4023-A10C-B61065487C3A}">
  <ds:schemaRefs>
    <ds:schemaRef ds:uri="http://schemas.microsoft.com/office/2006/metadata/properties"/>
    <ds:schemaRef ds:uri="http://schemas.microsoft.com/office/infopath/2007/PartnerControls"/>
    <ds:schemaRef ds:uri="fb30d9af-d8a6-44c1-bc3f-a1bd32965576"/>
    <ds:schemaRef ds:uri="http://schemas.microsoft.com/sharepoint/v4"/>
  </ds:schemaRefs>
</ds:datastoreItem>
</file>

<file path=customXml/itemProps2.xml><?xml version="1.0" encoding="utf-8"?>
<ds:datastoreItem xmlns:ds="http://schemas.openxmlformats.org/officeDocument/2006/customXml" ds:itemID="{5CA8D3E9-44CE-4855-A7DD-71F9F2B9D64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64E5D269-81D6-4593-8C09-DBAEF5DC18C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新华三集团PPT模板-白底中文模板</Template>
  <TotalTime>845</TotalTime>
  <Words>2693</Words>
  <Application>Microsoft Office PowerPoint</Application>
  <PresentationFormat>全屏显示(16:9)</PresentationFormat>
  <Paragraphs>362</Paragraphs>
  <Slides>22</Slides>
  <Notes>11</Notes>
  <HiddenSlides>0</HiddenSlides>
  <MMClips>0</MMClips>
  <ScaleCrop>false</ScaleCrop>
  <HeadingPairs>
    <vt:vector size="4" baseType="variant">
      <vt:variant>
        <vt:lpstr>主题</vt:lpstr>
      </vt:variant>
      <vt:variant>
        <vt:i4>4</vt:i4>
      </vt:variant>
      <vt:variant>
        <vt:lpstr>幻灯片标题</vt:lpstr>
      </vt:variant>
      <vt:variant>
        <vt:i4>22</vt:i4>
      </vt:variant>
    </vt:vector>
  </HeadingPairs>
  <TitlesOfParts>
    <vt:vector size="26" baseType="lpstr">
      <vt:lpstr>模板-Top Secret  绝密</vt:lpstr>
      <vt:lpstr>模板-Secret  机密 </vt:lpstr>
      <vt:lpstr>模板-Confidential 秘密</vt:lpstr>
      <vt:lpstr>模板-Internal  内参</vt:lpstr>
      <vt:lpstr>幻灯片 1</vt:lpstr>
      <vt:lpstr>幻灯片 2</vt:lpstr>
      <vt:lpstr>医疗信息化产业五年规划</vt:lpstr>
      <vt:lpstr>2018年全国医院信息化建设标准与规范</vt:lpstr>
      <vt:lpstr>医疗无线物联网需求分析</vt:lpstr>
      <vt:lpstr>幻灯片 6</vt:lpstr>
      <vt:lpstr>幻灯片 7</vt:lpstr>
      <vt:lpstr>幻灯片 8</vt:lpstr>
      <vt:lpstr>幻灯片 9</vt:lpstr>
      <vt:lpstr>幻灯片 10</vt:lpstr>
      <vt:lpstr>幻灯片 11</vt:lpstr>
      <vt:lpstr>幻灯片 12</vt:lpstr>
      <vt:lpstr>幻灯片 13</vt:lpstr>
      <vt:lpstr>一网一平台——绿洲无线物联网平台能力</vt:lpstr>
      <vt:lpstr>幻灯片 15</vt:lpstr>
      <vt:lpstr>幻灯片 16</vt:lpstr>
      <vt:lpstr>幻灯片 17</vt:lpstr>
      <vt:lpstr>幻灯片 18</vt:lpstr>
      <vt:lpstr>H3C医疗物联网最佳实践---北京天坛医院</vt:lpstr>
      <vt:lpstr>幻灯片 20</vt:lpstr>
      <vt:lpstr>幻灯片 21</vt:lpstr>
      <vt:lpstr>幻灯片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PPT使用说明</dc:title>
  <dc:creator>dingyuanmeng 11958</dc:creator>
  <cp:lastModifiedBy>Windows 用户</cp:lastModifiedBy>
  <cp:revision>393</cp:revision>
  <cp:lastPrinted>2013-01-19T15:46:00Z</cp:lastPrinted>
  <dcterms:created xsi:type="dcterms:W3CDTF">2016-05-11T02:15:00Z</dcterms:created>
  <dcterms:modified xsi:type="dcterms:W3CDTF">2020-11-24T04:14:53Z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0x0101002272640E06E98C4499A7BAFB550A327B</vt:lpwstr>
  </property>
  <property fmtid="{D5CDD505-2E9C-101B-9397-08002B2CF9AE}" pid="3" name="NXPowerLiteLastOptimized">
    <vt:lpwstr>2934491</vt:lpwstr>
  </property>
  <property fmtid="{D5CDD505-2E9C-101B-9397-08002B2CF9AE}" pid="4" name="NXPowerLiteSettings">
    <vt:lpwstr>F7000400038000</vt:lpwstr>
  </property>
  <property fmtid="{D5CDD505-2E9C-101B-9397-08002B2CF9AE}" pid="5" name="NXPowerLiteVersion">
    <vt:lpwstr>D5.0.6</vt:lpwstr>
  </property>
  <property fmtid="{D5CDD505-2E9C-101B-9397-08002B2CF9AE}" pid="6" name="Version">
    <vt:i4>1</vt:i4>
  </property>
  <property fmtid="{D5CDD505-2E9C-101B-9397-08002B2CF9AE}" pid="7" name="KSOProductBuildVer">
    <vt:lpwstr>2052-10.1.0.6748</vt:lpwstr>
  </property>
  <property fmtid="{D5CDD505-2E9C-101B-9397-08002B2CF9AE}" pid="8" name="_dlc_DocIdItemGuid">
    <vt:lpwstr>50643522-d014-4ff2-9910-5dac5b4a28bb</vt:lpwstr>
  </property>
  <property fmtid="{D5CDD505-2E9C-101B-9397-08002B2CF9AE}" pid="9" name="FileDownloads">
    <vt:r8>120</vt:r8>
  </property>
  <property fmtid="{D5CDD505-2E9C-101B-9397-08002B2CF9AE}" pid="10" name="FileComments">
    <vt:lpwstr>0</vt:lpwstr>
  </property>
  <property fmtid="{D5CDD505-2E9C-101B-9397-08002B2CF9AE}" pid="11" name="LinkComment">
    <vt:lpwstr>0</vt:lpwstr>
  </property>
  <property fmtid="{D5CDD505-2E9C-101B-9397-08002B2CF9AE}" pid="12" name="FileScore">
    <vt:lpwstr>0</vt:lpwstr>
  </property>
  <property fmtid="{D5CDD505-2E9C-101B-9397-08002B2CF9AE}" pid="13" name="EndDate">
    <vt:filetime>2021-03-30T16:00:00Z</vt:filetime>
  </property>
  <property fmtid="{D5CDD505-2E9C-101B-9397-08002B2CF9AE}" pid="14" name="PMOKeyWords">
    <vt:lpwstr/>
  </property>
  <property fmtid="{D5CDD505-2E9C-101B-9397-08002B2CF9AE}" pid="15" name="CPG">
    <vt:bool>false</vt:bool>
  </property>
  <property fmtid="{D5CDD505-2E9C-101B-9397-08002B2CF9AE}" pid="16" name="CPGUrl">
    <vt:lpwstr/>
  </property>
  <property fmtid="{D5CDD505-2E9C-101B-9397-08002B2CF9AE}" pid="17" name="FileTypes">
    <vt:lpwstr>主打胶片</vt:lpwstr>
  </property>
  <property fmtid="{D5CDD505-2E9C-101B-9397-08002B2CF9AE}" pid="18" name="AuthenticationSubject">
    <vt:lpwstr/>
  </property>
  <property fmtid="{D5CDD505-2E9C-101B-9397-08002B2CF9AE}" pid="19" name="ContractEndDate">
    <vt:lpwstr/>
  </property>
  <property fmtid="{D5CDD505-2E9C-101B-9397-08002B2CF9AE}" pid="20" name="ProductSeries">
    <vt:lpwstr/>
  </property>
  <property fmtid="{D5CDD505-2E9C-101B-9397-08002B2CF9AE}" pid="21" name="ContractIndustry">
    <vt:lpwstr>互联网</vt:lpwstr>
  </property>
  <property fmtid="{D5CDD505-2E9C-101B-9397-08002B2CF9AE}" pid="22" name="AuthenticationType">
    <vt:lpwstr/>
  </property>
  <property fmtid="{D5CDD505-2E9C-101B-9397-08002B2CF9AE}" pid="23" name="AuthenticationName">
    <vt:lpwstr/>
  </property>
  <property fmtid="{D5CDD505-2E9C-101B-9397-08002B2CF9AE}" pid="24" name="CpgProducts">
    <vt:lpwstr/>
  </property>
  <property fmtid="{D5CDD505-2E9C-101B-9397-08002B2CF9AE}" pid="25" name="NetProducts">
    <vt:lpwstr/>
  </property>
  <property fmtid="{D5CDD505-2E9C-101B-9397-08002B2CF9AE}" pid="26" name="OrderNumber">
    <vt:lpwstr/>
  </property>
  <property fmtid="{D5CDD505-2E9C-101B-9397-08002B2CF9AE}" pid="27" name="ContractProducts">
    <vt:lpwstr/>
  </property>
  <property fmtid="{D5CDD505-2E9C-101B-9397-08002B2CF9AE}" pid="28" name="DirectSign">
    <vt:bool>false</vt:bool>
  </property>
  <property fmtid="{D5CDD505-2E9C-101B-9397-08002B2CF9AE}" pid="29" name="URL">
    <vt:lpwstr/>
  </property>
  <property fmtid="{D5CDD505-2E9C-101B-9397-08002B2CF9AE}" pid="30" name="Remarks">
    <vt:lpwstr/>
  </property>
</Properties>
</file>